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9" r:id="rId4"/>
    <p:sldId id="278" r:id="rId5"/>
    <p:sldId id="276" r:id="rId6"/>
    <p:sldId id="282" r:id="rId7"/>
    <p:sldId id="274" r:id="rId8"/>
    <p:sldId id="273" r:id="rId9"/>
    <p:sldId id="272" r:id="rId10"/>
    <p:sldId id="268" r:id="rId11"/>
    <p:sldId id="284" r:id="rId12"/>
    <p:sldId id="271" r:id="rId13"/>
    <p:sldId id="270" r:id="rId14"/>
    <p:sldId id="269" r:id="rId15"/>
    <p:sldId id="266" r:id="rId16"/>
    <p:sldId id="267" r:id="rId17"/>
    <p:sldId id="265" r:id="rId18"/>
    <p:sldId id="264" r:id="rId19"/>
    <p:sldId id="263" r:id="rId20"/>
    <p:sldId id="262" r:id="rId21"/>
    <p:sldId id="281" r:id="rId22"/>
    <p:sldId id="261" r:id="rId23"/>
    <p:sldId id="26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7612-D567-466E-B8B1-E65FBEF1CA6F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673F-14CD-4DEA-80DC-1169CCF6D9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8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2F160-6F76-EAAA-84E7-80DF76BEB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19785-4588-8973-4F26-B667852AA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584D4-8BA0-51A5-3E39-E24273AB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A96D3-673B-116E-E206-3901ECF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8C011A-D1C3-CF81-590A-6919342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8F9D8-07BF-1E79-54F8-43E2DCDC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45E767-5675-947B-6029-4FB6C6ECE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4AD3BC-EBD5-BAB0-16FF-5A25B73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AF168-4658-F025-6008-3507020A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5E5A3-F09B-665E-1B38-0A8827D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B1466A-E028-2D50-8E39-F9DF26C7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37777B-9713-8B1B-A08E-7D106F83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8EC4E-C7D9-E0CB-A094-7114DBB0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F898E6-939E-275C-D3F8-7F4783E6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6EA0C-D622-6471-46E1-E0F0DD8A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95F1D-C640-1F25-FFB3-37468B10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4F328-5950-D931-B9CE-0DEABEEB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6BD16D-C269-AB00-AEC4-3A284AC0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D553F-FB66-4749-A107-E42639E8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91AD1-5E04-54BD-890E-C047B846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9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81150-57F6-9AD4-F1E6-FD28737A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A02270-C79E-CD91-F7A6-86C96C1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CD06A-44C2-470B-E4E0-03036FFF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CAF9B-EF85-FBB8-1498-24939BBA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EEB34-F8D0-B9E3-2D9C-BC3EE4F5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0A53-EDFF-0CC2-08E1-2F26C09D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9F159-D025-0886-D3E4-4B24A27B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FE393-FED6-082B-EBE3-58DB7338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705E4-8CE8-4A47-49ED-780AF939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464743-E068-A364-E1BF-EF0C3BA1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0A6E5-BD17-6A30-DE7E-429B9547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7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532D4-3E7E-F6D7-4A4A-DD304290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4F3859-6A51-C1C7-F659-6F0799BF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A818E-9D81-B8B8-BFCA-F5C5580A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13FB47-D966-320E-0C34-2C9C40A63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16F653-13A7-17BA-A920-9270AA90D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72CB89-7D2E-584E-165D-D9AEBA67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DE40D6-C7C7-DB94-2582-C88F08BC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A501E0-1FF3-AD3F-EB4B-09538404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1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DE4A-3446-7D3D-E535-07F5B189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A7B5E9-C8A7-FF3C-44DC-131F7284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4850EA-5313-592F-AD29-04567D93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1D4FDF-E848-2DA1-17CF-0C120F04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DE7F63-3ED6-0761-5C92-187E628A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B2CE16-8806-5C78-0829-F90F705F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0DB74-9B43-FA87-4E5D-B86E913F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62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3373-6ADF-5FF3-ECFF-B2233DAB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3B4534-0BB7-E323-6990-B3D5E3B7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9CA49-1AD9-0628-2BD8-B7624B48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3B6077-2EC0-5FE3-F7A8-9B4C9D2C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3460C8-A458-E80E-9C78-F13EDC78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BFB8E-084C-C5A2-22CE-08DD9E5F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B7EE-8705-EB7C-90A2-824D3865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03ACAE-DE23-2896-57A4-60056C48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564BF9-BA6A-DD50-C930-2A36B681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580A9-B4B6-C3A6-9477-0DEE165D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0863A9-37C4-C232-15C5-F86A0FF3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203902-40AB-CCDA-3438-73B729CB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FB3308-106D-7138-64C3-216332D6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DAA47-DAA9-58D2-3073-98ACCC92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67216-50F0-44DC-64C1-11B3F40B4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EE60-BDD7-44A4-99F5-C58995932371}" type="datetimeFigureOut">
              <a:rPr lang="pt-BR" smtClean="0"/>
              <a:pPr/>
              <a:t>15/03/2023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4801F8-B05B-F758-6356-9615CF0C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D43FA-92E3-449A-67AD-4DD1CF987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B5CD-870B-49CE-BDE0-680FCCE873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6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EF0F36-9205-46FD-86E1-8A859DB83B6A}"/>
              </a:ext>
            </a:extLst>
          </p:cNvPr>
          <p:cNvSpPr txBox="1"/>
          <p:nvPr/>
        </p:nvSpPr>
        <p:spPr>
          <a:xfrm>
            <a:off x="424070" y="2160104"/>
            <a:ext cx="11118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</a:rPr>
              <a:t>LÍNGUA PORTUGUESA: </a:t>
            </a: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endParaRPr lang="pt-BR" sz="3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UMA VISÃO SISTEMATIZADA DO REFERENCIAL CURRICULAR</a:t>
            </a: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endParaRPr lang="pt-BR" sz="6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</a:rPr>
              <a:t>GEFEM</a:t>
            </a:r>
            <a:endParaRPr lang="pt-BR" sz="3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2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B7D527-8212-4071-A767-9AEAB6C5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1762538"/>
            <a:ext cx="11701670" cy="52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hiagocoef\Pictures\Slides coordenadores 2023\Vida cotidi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17" y="1685110"/>
            <a:ext cx="11782698" cy="4950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94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C37A2B-CB2F-49B5-A431-A0F50786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1914940"/>
            <a:ext cx="11468135" cy="46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93A62B-FFC3-4619-9235-545ADDB8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8" y="1819341"/>
            <a:ext cx="10084904" cy="48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7812AC-FD3E-4E7A-91BB-F7BC8ECFD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881808"/>
            <a:ext cx="11847444" cy="49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3C6076-7BAB-4393-A710-9C46F731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815548"/>
            <a:ext cx="11781182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6FB970-84C5-407A-BD9E-C02E8FBD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1815548"/>
            <a:ext cx="12046226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4BCF9D-63F5-41FA-A1FE-A9E5F619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1802296"/>
            <a:ext cx="11966713" cy="49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B5B956-E51C-497F-BE3C-32B9AC67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815548"/>
            <a:ext cx="12032974" cy="4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E8DDD0-5596-4166-8F14-36D50146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5" y="1775790"/>
            <a:ext cx="11820939" cy="50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39E905-A437-4A0F-8680-832207D85AC6}"/>
              </a:ext>
            </a:extLst>
          </p:cNvPr>
          <p:cNvSpPr txBox="1"/>
          <p:nvPr/>
        </p:nvSpPr>
        <p:spPr>
          <a:xfrm>
            <a:off x="516835" y="1908312"/>
            <a:ext cx="11158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ADRIANE BARBOSA NOGUEIRA LOPES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Prefeita Municipal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LUCAS HENRIQUE BITENCOURT DE SOUZA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Secretário Municipal de Educação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 CRISTINA CANTERO DORSA LIMA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Superintendente de Gestão das Políticas Educacionais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 MARIA RIBAS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Gerente do Ensino Fundamental e Médio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913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thiagocoef\Pictures\Slides coordenadores 2023\Imagem referencial L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69" y="1913709"/>
            <a:ext cx="10842172" cy="4944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9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BBF6B8C-1BDE-4875-ACD8-B433444C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1753968"/>
            <a:ext cx="10270435" cy="49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B46A9C-8527-4183-BC40-6449622F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789042"/>
            <a:ext cx="11834191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518AD7-D67D-4208-8C8A-EA8FA0A083E4}"/>
              </a:ext>
            </a:extLst>
          </p:cNvPr>
          <p:cNvSpPr txBox="1"/>
          <p:nvPr/>
        </p:nvSpPr>
        <p:spPr>
          <a:xfrm>
            <a:off x="1162594" y="1502227"/>
            <a:ext cx="1017596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Contatos das equipes de Língua Portuguesa da Gefem</a:t>
            </a:r>
          </a:p>
          <a:p>
            <a:pPr algn="ctr"/>
            <a:endParaRPr lang="pt-BR" sz="3600" dirty="0"/>
          </a:p>
          <a:p>
            <a:r>
              <a:rPr lang="pt-BR" sz="2500" b="1" i="1" dirty="0" err="1"/>
              <a:t>E-mail</a:t>
            </a:r>
            <a:r>
              <a:rPr lang="pt-BR" sz="2500" b="1" dirty="0"/>
              <a:t> 1º ao 5º: </a:t>
            </a:r>
            <a:r>
              <a:rPr lang="pt-BR" sz="2500" dirty="0"/>
              <a:t>equipeacompanhamentopedagogico@gmail.com</a:t>
            </a:r>
          </a:p>
          <a:p>
            <a:endParaRPr lang="pt-BR" sz="2500" dirty="0"/>
          </a:p>
          <a:p>
            <a:r>
              <a:rPr lang="pt-BR" sz="2500" b="1" i="1" dirty="0" err="1"/>
              <a:t>E-mail</a:t>
            </a:r>
            <a:r>
              <a:rPr lang="pt-BR" sz="2500" b="1" i="1" dirty="0"/>
              <a:t> </a:t>
            </a:r>
            <a:r>
              <a:rPr lang="pt-BR" sz="2500" b="1" dirty="0"/>
              <a:t>6º ao 9º: </a:t>
            </a:r>
            <a:r>
              <a:rPr lang="pt-BR" sz="2500" dirty="0"/>
              <a:t>linguaportuguesasemedblog@gmail.com</a:t>
            </a:r>
          </a:p>
          <a:p>
            <a:endParaRPr lang="pt-BR" sz="2500" dirty="0"/>
          </a:p>
          <a:p>
            <a:r>
              <a:rPr lang="pt-BR" sz="2500" b="1" i="1" dirty="0"/>
              <a:t>Blog</a:t>
            </a:r>
            <a:r>
              <a:rPr lang="pt-BR" sz="2500" b="1" dirty="0"/>
              <a:t> 1º ao 5º: </a:t>
            </a:r>
            <a:r>
              <a:rPr lang="pt-BR" sz="2500" dirty="0" err="1"/>
              <a:t>coef-aprendabem</a:t>
            </a:r>
            <a:r>
              <a:rPr lang="pt-BR" sz="2500" dirty="0"/>
              <a:t>.blogspot.com</a:t>
            </a:r>
          </a:p>
          <a:p>
            <a:endParaRPr lang="pt-BR" sz="2500" dirty="0"/>
          </a:p>
          <a:p>
            <a:r>
              <a:rPr lang="pt-BR" sz="2500" b="1" i="1" dirty="0"/>
              <a:t>Blog</a:t>
            </a:r>
            <a:r>
              <a:rPr lang="pt-BR" sz="2500" b="1" dirty="0"/>
              <a:t> 6º ao 9º: </a:t>
            </a:r>
            <a:r>
              <a:rPr lang="pt-BR" sz="2500" dirty="0" err="1"/>
              <a:t>linguaportuguesasemed</a:t>
            </a:r>
            <a:r>
              <a:rPr lang="pt-BR" sz="2500" dirty="0"/>
              <a:t>.blogspot.com</a:t>
            </a:r>
          </a:p>
          <a:p>
            <a:endParaRPr lang="pt-BR" sz="2500" dirty="0"/>
          </a:p>
          <a:p>
            <a:r>
              <a:rPr lang="pt-BR" sz="2500" b="1" dirty="0"/>
              <a:t>Telefone 1º ao 5º: </a:t>
            </a:r>
            <a:r>
              <a:rPr lang="pt-BR" sz="2500" dirty="0"/>
              <a:t>2020-3852</a:t>
            </a:r>
          </a:p>
          <a:p>
            <a:endParaRPr lang="pt-BR" sz="2500" dirty="0"/>
          </a:p>
          <a:p>
            <a:r>
              <a:rPr lang="pt-BR" sz="2500" b="1" dirty="0"/>
              <a:t>Telefone 6º ao 9º: </a:t>
            </a:r>
            <a:r>
              <a:rPr lang="pt-BR" sz="2500" dirty="0"/>
              <a:t>2020-3844 </a:t>
            </a:r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336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blob:https://web.whatsapp.com/e997617e-e2dc-40fd-81f6-9eedcdd0ac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blob:https://web.whatsapp.com/e997617e-e2dc-40fd-81f6-9eedcdd0ac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4" name="Picture 6" descr="C:\Users\thiagocoef\Pictures\Slides coordenadores 2023\pau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3670"/>
            <a:ext cx="12191999" cy="5264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96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AEC225-7330-4EF4-87BC-C7B46A23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287"/>
            <a:ext cx="12192000" cy="51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086416-A279-4B76-A617-4241A46A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2296"/>
            <a:ext cx="12192000" cy="50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D8DA5B-A545-4E99-90C7-39E798F56170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5524FAC-F585-4ED1-A6B7-4B626F164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925CDEE-CFCF-487E-AF4E-0000AFB4D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B7FA53-D601-4F73-A010-316801E6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" y="1714500"/>
            <a:ext cx="11198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thiagocoef\Pictures\Slides coordenadores 2023\Estrutura do referenc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0606"/>
            <a:ext cx="12192000" cy="527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20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>
            <a:extLst>
              <a:ext uri="{FF2B5EF4-FFF2-40B4-BE49-F238E27FC236}">
                <a16:creationId xmlns:a16="http://schemas.microsoft.com/office/drawing/2014/main" id="{466AE6F3-75DF-4297-875E-C56203FA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00" y="1987826"/>
            <a:ext cx="8440400" cy="4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0224D2-2DC0-46C0-A7C7-D30DBE6D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042"/>
            <a:ext cx="12192000" cy="50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5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91</Words>
  <Application>Microsoft Office PowerPoint</Application>
  <PresentationFormat>Widescreen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ANALICE</cp:lastModifiedBy>
  <cp:revision>60</cp:revision>
  <dcterms:created xsi:type="dcterms:W3CDTF">2023-02-27T14:47:46Z</dcterms:created>
  <dcterms:modified xsi:type="dcterms:W3CDTF">2023-03-15T18:28:22Z</dcterms:modified>
</cp:coreProperties>
</file>