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3"/>
  </p:notesMasterIdLst>
  <p:sldIdLst>
    <p:sldId id="256" r:id="rId2"/>
    <p:sldId id="284" r:id="rId3"/>
    <p:sldId id="265" r:id="rId4"/>
    <p:sldId id="279" r:id="rId5"/>
    <p:sldId id="261" r:id="rId6"/>
    <p:sldId id="263" r:id="rId7"/>
    <p:sldId id="262" r:id="rId8"/>
    <p:sldId id="274" r:id="rId9"/>
    <p:sldId id="275" r:id="rId10"/>
    <p:sldId id="276" r:id="rId11"/>
    <p:sldId id="277" r:id="rId12"/>
    <p:sldId id="278" r:id="rId13"/>
    <p:sldId id="272" r:id="rId14"/>
    <p:sldId id="282" r:id="rId15"/>
    <p:sldId id="285" r:id="rId16"/>
    <p:sldId id="280" r:id="rId17"/>
    <p:sldId id="266" r:id="rId18"/>
    <p:sldId id="291" r:id="rId19"/>
    <p:sldId id="267" r:id="rId20"/>
    <p:sldId id="273" r:id="rId21"/>
    <p:sldId id="25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EB6"/>
    <a:srgbClr val="B676C8"/>
    <a:srgbClr val="FF0066"/>
    <a:srgbClr val="823B95"/>
    <a:srgbClr val="0DE326"/>
    <a:srgbClr val="A36029"/>
    <a:srgbClr val="D82828"/>
    <a:srgbClr val="E8F0C4"/>
    <a:srgbClr val="00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o De Almeida" userId="d3fe3c08555d1671" providerId="LiveId" clId="{105C3F79-3F0A-4D12-A2D2-13F2B5535321}"/>
    <pc:docChg chg="undo custSel addSld delSld modSld sldOrd">
      <pc:chgData name="Cristiano De Almeida" userId="d3fe3c08555d1671" providerId="LiveId" clId="{105C3F79-3F0A-4D12-A2D2-13F2B5535321}" dt="2023-03-09T12:29:04.146" v="1233" actId="5793"/>
      <pc:docMkLst>
        <pc:docMk/>
      </pc:docMkLst>
      <pc:sldChg chg="delSp modSp mod setBg">
        <pc:chgData name="Cristiano De Almeida" userId="d3fe3c08555d1671" providerId="LiveId" clId="{105C3F79-3F0A-4D12-A2D2-13F2B5535321}" dt="2023-03-08T14:31:50.322" v="660" actId="1076"/>
        <pc:sldMkLst>
          <pc:docMk/>
          <pc:sldMk cId="2933904607" sldId="256"/>
        </pc:sldMkLst>
        <pc:spChg chg="mod">
          <ac:chgData name="Cristiano De Almeida" userId="d3fe3c08555d1671" providerId="LiveId" clId="{105C3F79-3F0A-4D12-A2D2-13F2B5535321}" dt="2023-03-08T14:31:50.322" v="660" actId="1076"/>
          <ac:spMkLst>
            <pc:docMk/>
            <pc:sldMk cId="2933904607" sldId="256"/>
            <ac:spMk id="24" creationId="{27D50E26-974E-491D-AC9B-9049A2002AD4}"/>
          </ac:spMkLst>
        </pc:spChg>
        <pc:picChg chg="del">
          <ac:chgData name="Cristiano De Almeida" userId="d3fe3c08555d1671" providerId="LiveId" clId="{105C3F79-3F0A-4D12-A2D2-13F2B5535321}" dt="2023-03-03T11:50:58.447" v="388" actId="478"/>
          <ac:picMkLst>
            <pc:docMk/>
            <pc:sldMk cId="2933904607" sldId="256"/>
            <ac:picMk id="27" creationId="{5D79D5DE-F351-486C-B3F4-1CB6CA867260}"/>
          </ac:picMkLst>
        </pc:picChg>
        <pc:picChg chg="del">
          <ac:chgData name="Cristiano De Almeida" userId="d3fe3c08555d1671" providerId="LiveId" clId="{105C3F79-3F0A-4D12-A2D2-13F2B5535321}" dt="2023-03-03T11:50:59.980" v="389" actId="478"/>
          <ac:picMkLst>
            <pc:docMk/>
            <pc:sldMk cId="2933904607" sldId="256"/>
            <ac:picMk id="29" creationId="{7A2D548C-A2D6-4D0F-9A39-CDEBD4D6C4D1}"/>
          </ac:picMkLst>
        </pc:picChg>
        <pc:cxnChg chg="del mod">
          <ac:chgData name="Cristiano De Almeida" userId="d3fe3c08555d1671" providerId="LiveId" clId="{105C3F79-3F0A-4D12-A2D2-13F2B5535321}" dt="2023-03-03T12:01:30.884" v="447" actId="478"/>
          <ac:cxnSpMkLst>
            <pc:docMk/>
            <pc:sldMk cId="2933904607" sldId="256"/>
            <ac:cxnSpMk id="30" creationId="{9C425FDA-A333-4793-B9D5-446A17ECE49E}"/>
          </ac:cxnSpMkLst>
        </pc:cxnChg>
        <pc:cxnChg chg="del mod">
          <ac:chgData name="Cristiano De Almeida" userId="d3fe3c08555d1671" providerId="LiveId" clId="{105C3F79-3F0A-4D12-A2D2-13F2B5535321}" dt="2023-03-03T12:01:34.824" v="448" actId="478"/>
          <ac:cxnSpMkLst>
            <pc:docMk/>
            <pc:sldMk cId="2933904607" sldId="256"/>
            <ac:cxnSpMk id="32" creationId="{247E4027-5D0C-46BA-90BA-51852B173A77}"/>
          </ac:cxnSpMkLst>
        </pc:cxnChg>
      </pc:sldChg>
      <pc:sldChg chg="addSp delSp modSp mod">
        <pc:chgData name="Cristiano De Almeida" userId="d3fe3c08555d1671" providerId="LiveId" clId="{105C3F79-3F0A-4D12-A2D2-13F2B5535321}" dt="2023-03-08T15:46:14.583" v="1196"/>
        <pc:sldMkLst>
          <pc:docMk/>
          <pc:sldMk cId="1113442620" sldId="258"/>
        </pc:sldMkLst>
        <pc:spChg chg="add mod">
          <ac:chgData name="Cristiano De Almeida" userId="d3fe3c08555d1671" providerId="LiveId" clId="{105C3F79-3F0A-4D12-A2D2-13F2B5535321}" dt="2023-03-08T15:46:14.583" v="1196"/>
          <ac:spMkLst>
            <pc:docMk/>
            <pc:sldMk cId="1113442620" sldId="258"/>
            <ac:spMk id="2" creationId="{DFACB90F-86A8-0E50-F864-1C81EB446AD8}"/>
          </ac:spMkLst>
        </pc:spChg>
        <pc:spChg chg="mod">
          <ac:chgData name="Cristiano De Almeida" userId="d3fe3c08555d1671" providerId="LiveId" clId="{105C3F79-3F0A-4D12-A2D2-13F2B5535321}" dt="2023-03-03T11:54:20.302" v="440" actId="1076"/>
          <ac:spMkLst>
            <pc:docMk/>
            <pc:sldMk cId="1113442620" sldId="258"/>
            <ac:spMk id="24" creationId="{27D50E26-974E-491D-AC9B-9049A2002AD4}"/>
          </ac:spMkLst>
        </pc:spChg>
        <pc:picChg chg="del">
          <ac:chgData name="Cristiano De Almeida" userId="d3fe3c08555d1671" providerId="LiveId" clId="{105C3F79-3F0A-4D12-A2D2-13F2B5535321}" dt="2023-03-03T11:54:01.145" v="438" actId="478"/>
          <ac:picMkLst>
            <pc:docMk/>
            <pc:sldMk cId="1113442620" sldId="258"/>
            <ac:picMk id="27" creationId="{5D79D5DE-F351-486C-B3F4-1CB6CA867260}"/>
          </ac:picMkLst>
        </pc:picChg>
        <pc:picChg chg="del">
          <ac:chgData name="Cristiano De Almeida" userId="d3fe3c08555d1671" providerId="LiveId" clId="{105C3F79-3F0A-4D12-A2D2-13F2B5535321}" dt="2023-03-03T11:54:02.396" v="439" actId="478"/>
          <ac:picMkLst>
            <pc:docMk/>
            <pc:sldMk cId="1113442620" sldId="258"/>
            <ac:picMk id="29" creationId="{7A2D548C-A2D6-4D0F-9A39-CDEBD4D6C4D1}"/>
          </ac:picMkLst>
        </pc:picChg>
        <pc:cxnChg chg="mod">
          <ac:chgData name="Cristiano De Almeida" userId="d3fe3c08555d1671" providerId="LiveId" clId="{105C3F79-3F0A-4D12-A2D2-13F2B5535321}" dt="2023-03-03T11:54:26.059" v="441" actId="1076"/>
          <ac:cxnSpMkLst>
            <pc:docMk/>
            <pc:sldMk cId="1113442620" sldId="258"/>
            <ac:cxnSpMk id="30" creationId="{9C425FDA-A333-4793-B9D5-446A17ECE49E}"/>
          </ac:cxnSpMkLst>
        </pc:cxnChg>
        <pc:cxnChg chg="mod">
          <ac:chgData name="Cristiano De Almeida" userId="d3fe3c08555d1671" providerId="LiveId" clId="{105C3F79-3F0A-4D12-A2D2-13F2B5535321}" dt="2023-03-03T11:54:29.435" v="442" actId="1076"/>
          <ac:cxnSpMkLst>
            <pc:docMk/>
            <pc:sldMk cId="1113442620" sldId="258"/>
            <ac:cxnSpMk id="32" creationId="{247E4027-5D0C-46BA-90BA-51852B173A77}"/>
          </ac:cxnSpMkLst>
        </pc:cxnChg>
      </pc:sldChg>
      <pc:sldChg chg="delSp modSp mod">
        <pc:chgData name="Cristiano De Almeida" userId="d3fe3c08555d1671" providerId="LiveId" clId="{105C3F79-3F0A-4D12-A2D2-13F2B5535321}" dt="2023-03-08T14:33:12.012" v="663" actId="207"/>
        <pc:sldMkLst>
          <pc:docMk/>
          <pc:sldMk cId="3929721759" sldId="261"/>
        </pc:sldMkLst>
        <pc:spChg chg="mod">
          <ac:chgData name="Cristiano De Almeida" userId="d3fe3c08555d1671" providerId="LiveId" clId="{105C3F79-3F0A-4D12-A2D2-13F2B5535321}" dt="2023-03-08T14:33:12.012" v="663" actId="207"/>
          <ac:spMkLst>
            <pc:docMk/>
            <pc:sldMk cId="3929721759" sldId="261"/>
            <ac:spMk id="5" creationId="{00000000-0000-0000-0000-000000000000}"/>
          </ac:spMkLst>
        </pc:spChg>
        <pc:picChg chg="del">
          <ac:chgData name="Cristiano De Almeida" userId="d3fe3c08555d1671" providerId="LiveId" clId="{105C3F79-3F0A-4D12-A2D2-13F2B5535321}" dt="2023-03-03T11:52:27.722" v="402" actId="478"/>
          <ac:picMkLst>
            <pc:docMk/>
            <pc:sldMk cId="3929721759" sldId="261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2:29.332" v="404" actId="478"/>
          <ac:picMkLst>
            <pc:docMk/>
            <pc:sldMk cId="3929721759" sldId="261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2:28.551" v="403" actId="478"/>
          <ac:cxnSpMkLst>
            <pc:docMk/>
            <pc:sldMk cId="3929721759" sldId="261"/>
            <ac:cxnSpMk id="8" creationId="{A154E6A9-9E5D-4146-B5BF-F58D5D4C702B}"/>
          </ac:cxnSpMkLst>
        </pc:cxnChg>
      </pc:sldChg>
      <pc:sldChg chg="delSp modSp mod">
        <pc:chgData name="Cristiano De Almeida" userId="d3fe3c08555d1671" providerId="LiveId" clId="{105C3F79-3F0A-4D12-A2D2-13F2B5535321}" dt="2023-03-08T14:33:27.135" v="665" actId="207"/>
        <pc:sldMkLst>
          <pc:docMk/>
          <pc:sldMk cId="4057104302" sldId="262"/>
        </pc:sldMkLst>
        <pc:spChg chg="mod">
          <ac:chgData name="Cristiano De Almeida" userId="d3fe3c08555d1671" providerId="LiveId" clId="{105C3F79-3F0A-4D12-A2D2-13F2B5535321}" dt="2023-03-08T14:33:27.135" v="665" actId="207"/>
          <ac:spMkLst>
            <pc:docMk/>
            <pc:sldMk cId="4057104302" sldId="262"/>
            <ac:spMk id="5" creationId="{00000000-0000-0000-0000-000000000000}"/>
          </ac:spMkLst>
        </pc:spChg>
        <pc:picChg chg="del">
          <ac:chgData name="Cristiano De Almeida" userId="d3fe3c08555d1671" providerId="LiveId" clId="{105C3F79-3F0A-4D12-A2D2-13F2B5535321}" dt="2023-03-03T11:52:38.259" v="409" actId="478"/>
          <ac:picMkLst>
            <pc:docMk/>
            <pc:sldMk cId="4057104302" sldId="262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2:38.908" v="410" actId="478"/>
          <ac:picMkLst>
            <pc:docMk/>
            <pc:sldMk cId="4057104302" sldId="262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2:37.338" v="408" actId="478"/>
          <ac:cxnSpMkLst>
            <pc:docMk/>
            <pc:sldMk cId="4057104302" sldId="262"/>
            <ac:cxnSpMk id="8" creationId="{A154E6A9-9E5D-4146-B5BF-F58D5D4C702B}"/>
          </ac:cxnSpMkLst>
        </pc:cxnChg>
      </pc:sldChg>
      <pc:sldChg chg="delSp modSp mod">
        <pc:chgData name="Cristiano De Almeida" userId="d3fe3c08555d1671" providerId="LiveId" clId="{105C3F79-3F0A-4D12-A2D2-13F2B5535321}" dt="2023-03-08T14:33:20.706" v="664" actId="207"/>
        <pc:sldMkLst>
          <pc:docMk/>
          <pc:sldMk cId="4252974187" sldId="263"/>
        </pc:sldMkLst>
        <pc:spChg chg="mod">
          <ac:chgData name="Cristiano De Almeida" userId="d3fe3c08555d1671" providerId="LiveId" clId="{105C3F79-3F0A-4D12-A2D2-13F2B5535321}" dt="2023-03-08T14:33:20.706" v="664" actId="207"/>
          <ac:spMkLst>
            <pc:docMk/>
            <pc:sldMk cId="4252974187" sldId="263"/>
            <ac:spMk id="5" creationId="{00000000-0000-0000-0000-000000000000}"/>
          </ac:spMkLst>
        </pc:spChg>
        <pc:picChg chg="del">
          <ac:chgData name="Cristiano De Almeida" userId="d3fe3c08555d1671" providerId="LiveId" clId="{105C3F79-3F0A-4D12-A2D2-13F2B5535321}" dt="2023-03-03T11:52:31.708" v="405" actId="478"/>
          <ac:picMkLst>
            <pc:docMk/>
            <pc:sldMk cId="4252974187" sldId="263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2:32.474" v="406" actId="478"/>
          <ac:picMkLst>
            <pc:docMk/>
            <pc:sldMk cId="4252974187" sldId="263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2:33.256" v="407" actId="478"/>
          <ac:cxnSpMkLst>
            <pc:docMk/>
            <pc:sldMk cId="4252974187" sldId="263"/>
            <ac:cxnSpMk id="8" creationId="{A154E6A9-9E5D-4146-B5BF-F58D5D4C702B}"/>
          </ac:cxnSpMkLst>
        </pc:cxnChg>
      </pc:sldChg>
      <pc:sldChg chg="addSp delSp modSp del mod ord">
        <pc:chgData name="Cristiano De Almeida" userId="d3fe3c08555d1671" providerId="LiveId" clId="{105C3F79-3F0A-4D12-A2D2-13F2B5535321}" dt="2023-03-08T15:34:34.489" v="822" actId="47"/>
        <pc:sldMkLst>
          <pc:docMk/>
          <pc:sldMk cId="3255717249" sldId="264"/>
        </pc:sldMkLst>
        <pc:spChg chg="add mod">
          <ac:chgData name="Cristiano De Almeida" userId="d3fe3c08555d1671" providerId="LiveId" clId="{105C3F79-3F0A-4D12-A2D2-13F2B5535321}" dt="2023-02-24T13:52:27.049" v="31" actId="14100"/>
          <ac:spMkLst>
            <pc:docMk/>
            <pc:sldMk cId="3255717249" sldId="264"/>
            <ac:spMk id="2" creationId="{7C55573E-F586-257B-63B4-666483470C90}"/>
          </ac:spMkLst>
        </pc:spChg>
        <pc:spChg chg="add mod">
          <ac:chgData name="Cristiano De Almeida" userId="d3fe3c08555d1671" providerId="LiveId" clId="{105C3F79-3F0A-4D12-A2D2-13F2B5535321}" dt="2023-02-24T13:52:29.942" v="32" actId="14100"/>
          <ac:spMkLst>
            <pc:docMk/>
            <pc:sldMk cId="3255717249" sldId="264"/>
            <ac:spMk id="3" creationId="{D6B769CC-600D-9217-6E3C-949578CBC9B7}"/>
          </ac:spMkLst>
        </pc:spChg>
        <pc:spChg chg="mod">
          <ac:chgData name="Cristiano De Almeida" userId="d3fe3c08555d1671" providerId="LiveId" clId="{105C3F79-3F0A-4D12-A2D2-13F2B5535321}" dt="2023-02-24T14:10:34.736" v="137"/>
          <ac:spMkLst>
            <pc:docMk/>
            <pc:sldMk cId="3255717249" sldId="264"/>
            <ac:spMk id="5" creationId="{00000000-0000-0000-0000-000000000000}"/>
          </ac:spMkLst>
        </pc:spChg>
        <pc:picChg chg="del">
          <ac:chgData name="Cristiano De Almeida" userId="d3fe3c08555d1671" providerId="LiveId" clId="{105C3F79-3F0A-4D12-A2D2-13F2B5535321}" dt="2023-03-03T11:53:42.238" v="427" actId="478"/>
          <ac:picMkLst>
            <pc:docMk/>
            <pc:sldMk cId="3255717249" sldId="264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3:41.566" v="426" actId="478"/>
          <ac:picMkLst>
            <pc:docMk/>
            <pc:sldMk cId="3255717249" sldId="264"/>
            <ac:picMk id="10" creationId="{979A943C-6F9A-4452-BF3D-62ED707D4B20}"/>
          </ac:picMkLst>
        </pc:picChg>
        <pc:picChg chg="add del mod">
          <ac:chgData name="Cristiano De Almeida" userId="d3fe3c08555d1671" providerId="LiveId" clId="{105C3F79-3F0A-4D12-A2D2-13F2B5535321}" dt="2023-03-08T15:33:43.422" v="808" actId="478"/>
          <ac:picMkLst>
            <pc:docMk/>
            <pc:sldMk cId="3255717249" sldId="264"/>
            <ac:picMk id="1026" creationId="{B0A545FC-AD0D-CC95-D0FC-9BCC34EFFC0F}"/>
          </ac:picMkLst>
        </pc:picChg>
        <pc:cxnChg chg="del">
          <ac:chgData name="Cristiano De Almeida" userId="d3fe3c08555d1671" providerId="LiveId" clId="{105C3F79-3F0A-4D12-A2D2-13F2B5535321}" dt="2023-03-03T11:53:43.457" v="428" actId="478"/>
          <ac:cxnSpMkLst>
            <pc:docMk/>
            <pc:sldMk cId="3255717249" sldId="264"/>
            <ac:cxnSpMk id="8" creationId="{A154E6A9-9E5D-4146-B5BF-F58D5D4C702B}"/>
          </ac:cxnSpMkLst>
        </pc:cxnChg>
      </pc:sldChg>
      <pc:sldChg chg="addSp delSp modSp mod ord">
        <pc:chgData name="Cristiano De Almeida" userId="d3fe3c08555d1671" providerId="LiveId" clId="{105C3F79-3F0A-4D12-A2D2-13F2B5535321}" dt="2023-03-08T15:46:32.545" v="1197" actId="1076"/>
        <pc:sldMkLst>
          <pc:docMk/>
          <pc:sldMk cId="142926635" sldId="265"/>
        </pc:sldMkLst>
        <pc:spChg chg="mod">
          <ac:chgData name="Cristiano De Almeida" userId="d3fe3c08555d1671" providerId="LiveId" clId="{105C3F79-3F0A-4D12-A2D2-13F2B5535321}" dt="2023-03-08T14:32:55.875" v="661" actId="207"/>
          <ac:spMkLst>
            <pc:docMk/>
            <pc:sldMk cId="142926635" sldId="265"/>
            <ac:spMk id="5" creationId="{00000000-0000-0000-0000-000000000000}"/>
          </ac:spMkLst>
        </pc:spChg>
        <pc:picChg chg="add mod">
          <ac:chgData name="Cristiano De Almeida" userId="d3fe3c08555d1671" providerId="LiveId" clId="{105C3F79-3F0A-4D12-A2D2-13F2B5535321}" dt="2023-02-24T13:49:54.048" v="11" actId="1076"/>
          <ac:picMkLst>
            <pc:docMk/>
            <pc:sldMk cId="142926635" sldId="265"/>
            <ac:picMk id="2" creationId="{BD574AB9-E11E-36F2-21B2-4F416B1B10E3}"/>
          </ac:picMkLst>
        </pc:picChg>
        <pc:picChg chg="add mod">
          <ac:chgData name="Cristiano De Almeida" userId="d3fe3c08555d1671" providerId="LiveId" clId="{105C3F79-3F0A-4D12-A2D2-13F2B5535321}" dt="2023-03-08T15:46:32.545" v="1197" actId="1076"/>
          <ac:picMkLst>
            <pc:docMk/>
            <pc:sldMk cId="142926635" sldId="265"/>
            <ac:picMk id="3" creationId="{986315F5-0542-8F37-78D2-DDB4BC828147}"/>
          </ac:picMkLst>
        </pc:picChg>
        <pc:picChg chg="del">
          <ac:chgData name="Cristiano De Almeida" userId="d3fe3c08555d1671" providerId="LiveId" clId="{105C3F79-3F0A-4D12-A2D2-13F2B5535321}" dt="2023-03-03T11:52:23.890" v="399" actId="478"/>
          <ac:picMkLst>
            <pc:docMk/>
            <pc:sldMk cId="142926635" sldId="265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2:24.672" v="400" actId="478"/>
          <ac:picMkLst>
            <pc:docMk/>
            <pc:sldMk cId="142926635" sldId="265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2:25.625" v="401" actId="478"/>
          <ac:cxnSpMkLst>
            <pc:docMk/>
            <pc:sldMk cId="142926635" sldId="265"/>
            <ac:cxnSpMk id="8" creationId="{A154E6A9-9E5D-4146-B5BF-F58D5D4C702B}"/>
          </ac:cxnSpMkLst>
        </pc:cxnChg>
      </pc:sldChg>
      <pc:sldChg chg="addSp delSp modSp mod">
        <pc:chgData name="Cristiano De Almeida" userId="d3fe3c08555d1671" providerId="LiveId" clId="{105C3F79-3F0A-4D12-A2D2-13F2B5535321}" dt="2023-03-03T11:53:48.742" v="431" actId="478"/>
        <pc:sldMkLst>
          <pc:docMk/>
          <pc:sldMk cId="1522291738" sldId="266"/>
        </pc:sldMkLst>
        <pc:spChg chg="add mod">
          <ac:chgData name="Cristiano De Almeida" userId="d3fe3c08555d1671" providerId="LiveId" clId="{105C3F79-3F0A-4D12-A2D2-13F2B5535321}" dt="2023-02-24T14:44:55.845" v="352" actId="2711"/>
          <ac:spMkLst>
            <pc:docMk/>
            <pc:sldMk cId="1522291738" sldId="266"/>
            <ac:spMk id="3" creationId="{13A7325B-41D8-E36A-B710-E9BFEE8E6839}"/>
          </ac:spMkLst>
        </pc:spChg>
        <pc:spChg chg="mod">
          <ac:chgData name="Cristiano De Almeida" userId="d3fe3c08555d1671" providerId="LiveId" clId="{105C3F79-3F0A-4D12-A2D2-13F2B5535321}" dt="2023-02-24T13:56:24.194" v="39" actId="1076"/>
          <ac:spMkLst>
            <pc:docMk/>
            <pc:sldMk cId="1522291738" sldId="266"/>
            <ac:spMk id="5" creationId="{00000000-0000-0000-0000-000000000000}"/>
          </ac:spMkLst>
        </pc:spChg>
        <pc:spChg chg="del">
          <ac:chgData name="Cristiano De Almeida" userId="d3fe3c08555d1671" providerId="LiveId" clId="{105C3F79-3F0A-4D12-A2D2-13F2B5535321}" dt="2023-02-24T13:55:47.033" v="33" actId="478"/>
          <ac:spMkLst>
            <pc:docMk/>
            <pc:sldMk cId="1522291738" sldId="266"/>
            <ac:spMk id="6" creationId="{00000000-0000-0000-0000-000000000000}"/>
          </ac:spMkLst>
        </pc:spChg>
        <pc:spChg chg="add del mod">
          <ac:chgData name="Cristiano De Almeida" userId="d3fe3c08555d1671" providerId="LiveId" clId="{105C3F79-3F0A-4D12-A2D2-13F2B5535321}" dt="2023-02-24T13:58:26.753" v="64" actId="478"/>
          <ac:spMkLst>
            <pc:docMk/>
            <pc:sldMk cId="1522291738" sldId="266"/>
            <ac:spMk id="9" creationId="{9AB10F9F-63D6-A5A7-ACAB-BF2ADF292009}"/>
          </ac:spMkLst>
        </pc:spChg>
        <pc:picChg chg="del">
          <ac:chgData name="Cristiano De Almeida" userId="d3fe3c08555d1671" providerId="LiveId" clId="{105C3F79-3F0A-4D12-A2D2-13F2B5535321}" dt="2023-03-03T11:53:47.242" v="429" actId="478"/>
          <ac:picMkLst>
            <pc:docMk/>
            <pc:sldMk cId="1522291738" sldId="266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3:48.742" v="431" actId="478"/>
          <ac:picMkLst>
            <pc:docMk/>
            <pc:sldMk cId="1522291738" sldId="266"/>
            <ac:picMk id="10" creationId="{979A943C-6F9A-4452-BF3D-62ED707D4B20}"/>
          </ac:picMkLst>
        </pc:picChg>
        <pc:picChg chg="add mod">
          <ac:chgData name="Cristiano De Almeida" userId="d3fe3c08555d1671" providerId="LiveId" clId="{105C3F79-3F0A-4D12-A2D2-13F2B5535321}" dt="2023-02-24T13:58:21.385" v="61" actId="1076"/>
          <ac:picMkLst>
            <pc:docMk/>
            <pc:sldMk cId="1522291738" sldId="266"/>
            <ac:picMk id="2050" creationId="{C9107D1F-27EB-5590-D173-3EEB14A994F8}"/>
          </ac:picMkLst>
        </pc:picChg>
        <pc:cxnChg chg="del">
          <ac:chgData name="Cristiano De Almeida" userId="d3fe3c08555d1671" providerId="LiveId" clId="{105C3F79-3F0A-4D12-A2D2-13F2B5535321}" dt="2023-03-03T11:53:47.945" v="430" actId="478"/>
          <ac:cxnSpMkLst>
            <pc:docMk/>
            <pc:sldMk cId="1522291738" sldId="266"/>
            <ac:cxnSpMk id="8" creationId="{A154E6A9-9E5D-4146-B5BF-F58D5D4C702B}"/>
          </ac:cxnSpMkLst>
        </pc:cxnChg>
        <pc:cxnChg chg="add mod">
          <ac:chgData name="Cristiano De Almeida" userId="d3fe3c08555d1671" providerId="LiveId" clId="{105C3F79-3F0A-4D12-A2D2-13F2B5535321}" dt="2023-02-24T13:59:30.653" v="73" actId="14100"/>
          <ac:cxnSpMkLst>
            <pc:docMk/>
            <pc:sldMk cId="1522291738" sldId="266"/>
            <ac:cxnSpMk id="12" creationId="{28E3BE6F-ACFD-310E-4321-6A9057F256B9}"/>
          </ac:cxnSpMkLst>
        </pc:cxnChg>
      </pc:sldChg>
      <pc:sldChg chg="addSp delSp modSp mod">
        <pc:chgData name="Cristiano De Almeida" userId="d3fe3c08555d1671" providerId="LiveId" clId="{105C3F79-3F0A-4D12-A2D2-13F2B5535321}" dt="2023-03-08T15:46:08.031" v="1195" actId="1076"/>
        <pc:sldMkLst>
          <pc:docMk/>
          <pc:sldMk cId="1105322837" sldId="267"/>
        </pc:sldMkLst>
        <pc:spChg chg="add del mod">
          <ac:chgData name="Cristiano De Almeida" userId="d3fe3c08555d1671" providerId="LiveId" clId="{105C3F79-3F0A-4D12-A2D2-13F2B5535321}" dt="2023-02-24T14:44:21.776" v="350"/>
          <ac:spMkLst>
            <pc:docMk/>
            <pc:sldMk cId="1105322837" sldId="267"/>
            <ac:spMk id="2" creationId="{C3DA2F56-CBBE-2B7D-B1D5-8C94565B3230}"/>
          </ac:spMkLst>
        </pc:spChg>
        <pc:spChg chg="del">
          <ac:chgData name="Cristiano De Almeida" userId="d3fe3c08555d1671" providerId="LiveId" clId="{105C3F79-3F0A-4D12-A2D2-13F2B5535321}" dt="2023-02-24T14:12:25.667" v="150" actId="478"/>
          <ac:spMkLst>
            <pc:docMk/>
            <pc:sldMk cId="1105322837" sldId="267"/>
            <ac:spMk id="6" creationId="{00000000-0000-0000-0000-000000000000}"/>
          </ac:spMkLst>
        </pc:spChg>
        <pc:picChg chg="del">
          <ac:chgData name="Cristiano De Almeida" userId="d3fe3c08555d1671" providerId="LiveId" clId="{105C3F79-3F0A-4D12-A2D2-13F2B5535321}" dt="2023-03-03T11:53:52.214" v="433" actId="478"/>
          <ac:picMkLst>
            <pc:docMk/>
            <pc:sldMk cId="1105322837" sldId="267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3:51.527" v="432" actId="478"/>
          <ac:picMkLst>
            <pc:docMk/>
            <pc:sldMk cId="1105322837" sldId="267"/>
            <ac:picMk id="10" creationId="{979A943C-6F9A-4452-BF3D-62ED707D4B20}"/>
          </ac:picMkLst>
        </pc:picChg>
        <pc:picChg chg="add mod">
          <ac:chgData name="Cristiano De Almeida" userId="d3fe3c08555d1671" providerId="LiveId" clId="{105C3F79-3F0A-4D12-A2D2-13F2B5535321}" dt="2023-03-08T15:46:08.031" v="1195" actId="1076"/>
          <ac:picMkLst>
            <pc:docMk/>
            <pc:sldMk cId="1105322837" sldId="267"/>
            <ac:picMk id="3074" creationId="{8F8F7809-3B67-9206-00F7-B1FCE9D61631}"/>
          </ac:picMkLst>
        </pc:picChg>
        <pc:cxnChg chg="del">
          <ac:chgData name="Cristiano De Almeida" userId="d3fe3c08555d1671" providerId="LiveId" clId="{105C3F79-3F0A-4D12-A2D2-13F2B5535321}" dt="2023-03-03T11:53:52.840" v="434" actId="478"/>
          <ac:cxnSpMkLst>
            <pc:docMk/>
            <pc:sldMk cId="1105322837" sldId="267"/>
            <ac:cxnSpMk id="8" creationId="{A154E6A9-9E5D-4146-B5BF-F58D5D4C702B}"/>
          </ac:cxnSpMkLst>
        </pc:cxnChg>
      </pc:sldChg>
      <pc:sldChg chg="del">
        <pc:chgData name="Cristiano De Almeida" userId="d3fe3c08555d1671" providerId="LiveId" clId="{105C3F79-3F0A-4D12-A2D2-13F2B5535321}" dt="2023-02-24T14:11:02.708" v="145" actId="47"/>
        <pc:sldMkLst>
          <pc:docMk/>
          <pc:sldMk cId="3537013046" sldId="268"/>
        </pc:sldMkLst>
      </pc:sldChg>
      <pc:sldChg chg="del">
        <pc:chgData name="Cristiano De Almeida" userId="d3fe3c08555d1671" providerId="LiveId" clId="{105C3F79-3F0A-4D12-A2D2-13F2B5535321}" dt="2023-02-24T14:11:01.254" v="144" actId="47"/>
        <pc:sldMkLst>
          <pc:docMk/>
          <pc:sldMk cId="3473166078" sldId="269"/>
        </pc:sldMkLst>
      </pc:sldChg>
      <pc:sldChg chg="del">
        <pc:chgData name="Cristiano De Almeida" userId="d3fe3c08555d1671" providerId="LiveId" clId="{105C3F79-3F0A-4D12-A2D2-13F2B5535321}" dt="2023-02-24T14:11:00.207" v="143" actId="47"/>
        <pc:sldMkLst>
          <pc:docMk/>
          <pc:sldMk cId="1387112177" sldId="270"/>
        </pc:sldMkLst>
      </pc:sldChg>
      <pc:sldChg chg="del">
        <pc:chgData name="Cristiano De Almeida" userId="d3fe3c08555d1671" providerId="LiveId" clId="{105C3F79-3F0A-4D12-A2D2-13F2B5535321}" dt="2023-02-24T14:10:59.081" v="142" actId="47"/>
        <pc:sldMkLst>
          <pc:docMk/>
          <pc:sldMk cId="1650195558" sldId="271"/>
        </pc:sldMkLst>
      </pc:sldChg>
      <pc:sldChg chg="delSp modSp mod ord">
        <pc:chgData name="Cristiano De Almeida" userId="d3fe3c08555d1671" providerId="LiveId" clId="{105C3F79-3F0A-4D12-A2D2-13F2B5535321}" dt="2023-03-08T14:34:03.203" v="671" actId="207"/>
        <pc:sldMkLst>
          <pc:docMk/>
          <pc:sldMk cId="4247979220" sldId="272"/>
        </pc:sldMkLst>
        <pc:spChg chg="mod">
          <ac:chgData name="Cristiano De Almeida" userId="d3fe3c08555d1671" providerId="LiveId" clId="{105C3F79-3F0A-4D12-A2D2-13F2B5535321}" dt="2023-03-08T14:34:03.203" v="671" actId="207"/>
          <ac:spMkLst>
            <pc:docMk/>
            <pc:sldMk cId="4247979220" sldId="272"/>
            <ac:spMk id="5" creationId="{00000000-0000-0000-0000-000000000000}"/>
          </ac:spMkLst>
        </pc:spChg>
        <pc:picChg chg="del">
          <ac:chgData name="Cristiano De Almeida" userId="d3fe3c08555d1671" providerId="LiveId" clId="{105C3F79-3F0A-4D12-A2D2-13F2B5535321}" dt="2023-03-03T11:53:36.955" v="423" actId="478"/>
          <ac:picMkLst>
            <pc:docMk/>
            <pc:sldMk cId="4247979220" sldId="272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3:38.737" v="425" actId="478"/>
          <ac:picMkLst>
            <pc:docMk/>
            <pc:sldMk cId="4247979220" sldId="272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3:37.815" v="424" actId="478"/>
          <ac:cxnSpMkLst>
            <pc:docMk/>
            <pc:sldMk cId="4247979220" sldId="272"/>
            <ac:cxnSpMk id="8" creationId="{A154E6A9-9E5D-4146-B5BF-F58D5D4C702B}"/>
          </ac:cxnSpMkLst>
        </pc:cxnChg>
      </pc:sldChg>
      <pc:sldChg chg="addSp delSp modSp add mod">
        <pc:chgData name="Cristiano De Almeida" userId="d3fe3c08555d1671" providerId="LiveId" clId="{105C3F79-3F0A-4D12-A2D2-13F2B5535321}" dt="2023-03-08T15:46:01.464" v="1194" actId="1076"/>
        <pc:sldMkLst>
          <pc:docMk/>
          <pc:sldMk cId="4007195852" sldId="273"/>
        </pc:sldMkLst>
        <pc:spChg chg="add mod">
          <ac:chgData name="Cristiano De Almeida" userId="d3fe3c08555d1671" providerId="LiveId" clId="{105C3F79-3F0A-4D12-A2D2-13F2B5535321}" dt="2023-03-08T15:45:37.095" v="1191" actId="20577"/>
          <ac:spMkLst>
            <pc:docMk/>
            <pc:sldMk cId="4007195852" sldId="273"/>
            <ac:spMk id="9" creationId="{976A7EEE-5D0A-E057-9906-7C0F693B9030}"/>
          </ac:spMkLst>
        </pc:spChg>
        <pc:picChg chg="add mod">
          <ac:chgData name="Cristiano De Almeida" userId="d3fe3c08555d1671" providerId="LiveId" clId="{105C3F79-3F0A-4D12-A2D2-13F2B5535321}" dt="2023-03-08T15:45:23.671" v="1187" actId="1076"/>
          <ac:picMkLst>
            <pc:docMk/>
            <pc:sldMk cId="4007195852" sldId="273"/>
            <ac:picMk id="3" creationId="{47F7F135-4DDC-A053-C087-91FF82A3F4AD}"/>
          </ac:picMkLst>
        </pc:picChg>
        <pc:picChg chg="add mod">
          <ac:chgData name="Cristiano De Almeida" userId="d3fe3c08555d1671" providerId="LiveId" clId="{105C3F79-3F0A-4D12-A2D2-13F2B5535321}" dt="2023-03-08T15:46:01.464" v="1194" actId="1076"/>
          <ac:picMkLst>
            <pc:docMk/>
            <pc:sldMk cId="4007195852" sldId="273"/>
            <ac:picMk id="4" creationId="{7908F756-EE94-B18A-97DD-3DF41EF44C53}"/>
          </ac:picMkLst>
        </pc:picChg>
        <pc:picChg chg="add mod">
          <ac:chgData name="Cristiano De Almeida" userId="d3fe3c08555d1671" providerId="LiveId" clId="{105C3F79-3F0A-4D12-A2D2-13F2B5535321}" dt="2023-03-08T15:45:41.944" v="1192" actId="1076"/>
          <ac:picMkLst>
            <pc:docMk/>
            <pc:sldMk cId="4007195852" sldId="273"/>
            <ac:picMk id="6" creationId="{96B32FBE-BF4D-5DB6-4452-888865B4334A}"/>
          </ac:picMkLst>
        </pc:picChg>
        <pc:picChg chg="del">
          <ac:chgData name="Cristiano De Almeida" userId="d3fe3c08555d1671" providerId="LiveId" clId="{105C3F79-3F0A-4D12-A2D2-13F2B5535321}" dt="2023-03-03T11:53:58.330" v="436" actId="478"/>
          <ac:picMkLst>
            <pc:docMk/>
            <pc:sldMk cId="4007195852" sldId="273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3:58.987" v="437" actId="478"/>
          <ac:picMkLst>
            <pc:docMk/>
            <pc:sldMk cId="4007195852" sldId="273"/>
            <ac:picMk id="10" creationId="{979A943C-6F9A-4452-BF3D-62ED707D4B20}"/>
          </ac:picMkLst>
        </pc:picChg>
        <pc:picChg chg="del">
          <ac:chgData name="Cristiano De Almeida" userId="d3fe3c08555d1671" providerId="LiveId" clId="{105C3F79-3F0A-4D12-A2D2-13F2B5535321}" dt="2023-02-24T14:37:17.947" v="155" actId="478"/>
          <ac:picMkLst>
            <pc:docMk/>
            <pc:sldMk cId="4007195852" sldId="273"/>
            <ac:picMk id="3074" creationId="{8F8F7809-3B67-9206-00F7-B1FCE9D61631}"/>
          </ac:picMkLst>
        </pc:picChg>
        <pc:cxnChg chg="del">
          <ac:chgData name="Cristiano De Almeida" userId="d3fe3c08555d1671" providerId="LiveId" clId="{105C3F79-3F0A-4D12-A2D2-13F2B5535321}" dt="2023-03-03T11:53:57.719" v="435" actId="478"/>
          <ac:cxnSpMkLst>
            <pc:docMk/>
            <pc:sldMk cId="4007195852" sldId="273"/>
            <ac:cxnSpMk id="8" creationId="{A154E6A9-9E5D-4146-B5BF-F58D5D4C702B}"/>
          </ac:cxnSpMkLst>
        </pc:cxnChg>
      </pc:sldChg>
      <pc:sldChg chg="addSp delSp modSp add mod">
        <pc:chgData name="Cristiano De Almeida" userId="d3fe3c08555d1671" providerId="LiveId" clId="{105C3F79-3F0A-4D12-A2D2-13F2B5535321}" dt="2023-03-08T14:33:33.640" v="666" actId="207"/>
        <pc:sldMkLst>
          <pc:docMk/>
          <pc:sldMk cId="2092955157" sldId="274"/>
        </pc:sldMkLst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3" creationId="{413F631F-4E02-C67B-AF65-DC1E1780F846}"/>
          </ac:spMkLst>
        </pc:spChg>
        <pc:spChg chg="mod">
          <ac:chgData name="Cristiano De Almeida" userId="d3fe3c08555d1671" providerId="LiveId" clId="{105C3F79-3F0A-4D12-A2D2-13F2B5535321}" dt="2023-03-08T14:33:33.640" v="666" actId="207"/>
          <ac:spMkLst>
            <pc:docMk/>
            <pc:sldMk cId="2092955157" sldId="274"/>
            <ac:spMk id="5" creationId="{00000000-0000-0000-0000-000000000000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6" creationId="{D5E1BFB6-B35D-F6A9-57CD-D2939334FD77}"/>
          </ac:spMkLst>
        </pc:spChg>
        <pc:spChg chg="del">
          <ac:chgData name="Cristiano De Almeida" userId="d3fe3c08555d1671" providerId="LiveId" clId="{105C3F79-3F0A-4D12-A2D2-13F2B5535321}" dt="2023-02-24T14:50:41.283" v="359" actId="478"/>
          <ac:spMkLst>
            <pc:docMk/>
            <pc:sldMk cId="2092955157" sldId="274"/>
            <ac:spMk id="9" creationId="{D485AFAB-5F6D-3191-8907-ABA6EE65B3AC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1" creationId="{C140B7B5-47F6-5F19-8705-D79035422FB0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2" creationId="{F1E55804-701A-EC10-8521-DE262632D70F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3" creationId="{1997CDE8-3229-C02A-C599-B6776334BD52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4" creationId="{01389B82-EBC2-CF24-FF72-210A0582467B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5" creationId="{56771895-1331-8CFF-71A8-A22CB46F6DCE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6" creationId="{5E9A3277-9559-BBE7-47EE-BF9CCDD6EE32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7" creationId="{7F683470-7778-A122-1E88-3ADD03DEAEAE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8" creationId="{D64CB186-A235-B17C-7501-7C457D78B965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19" creationId="{311A8962-ED20-B29B-EBB3-FBE278202C70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20" creationId="{4971E9EE-2283-5D68-AF2A-C7D6074FBC13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21" creationId="{2D5465D6-A6AE-D4ED-8B8D-EFEE3775B34A}"/>
          </ac:spMkLst>
        </pc:spChg>
        <pc:spChg chg="mod">
          <ac:chgData name="Cristiano De Almeida" userId="d3fe3c08555d1671" providerId="LiveId" clId="{105C3F79-3F0A-4D12-A2D2-13F2B5535321}" dt="2023-02-24T14:50:52.326" v="360"/>
          <ac:spMkLst>
            <pc:docMk/>
            <pc:sldMk cId="2092955157" sldId="274"/>
            <ac:spMk id="22" creationId="{C75C3C21-500E-4C0C-D256-9D0C88F1C74B}"/>
          </ac:spMkLst>
        </pc:spChg>
        <pc:grpChg chg="add mod">
          <ac:chgData name="Cristiano De Almeida" userId="d3fe3c08555d1671" providerId="LiveId" clId="{105C3F79-3F0A-4D12-A2D2-13F2B5535321}" dt="2023-02-24T14:51:00.041" v="361" actId="1076"/>
          <ac:grpSpMkLst>
            <pc:docMk/>
            <pc:sldMk cId="2092955157" sldId="274"/>
            <ac:grpSpMk id="2" creationId="{EFA66F5B-41E5-AD7B-FE3B-CA8505D863BB}"/>
          </ac:grpSpMkLst>
        </pc:grpChg>
        <pc:graphicFrameChg chg="del">
          <ac:chgData name="Cristiano De Almeida" userId="d3fe3c08555d1671" providerId="LiveId" clId="{105C3F79-3F0A-4D12-A2D2-13F2B5535321}" dt="2023-02-24T14:50:38.357" v="358" actId="478"/>
          <ac:graphicFrameMkLst>
            <pc:docMk/>
            <pc:sldMk cId="2092955157" sldId="274"/>
            <ac:graphicFrameMk id="4" creationId="{A47B87BF-B884-5F3F-7212-BBD7D6A03A2B}"/>
          </ac:graphicFrameMkLst>
        </pc:graphicFrameChg>
        <pc:picChg chg="del">
          <ac:chgData name="Cristiano De Almeida" userId="d3fe3c08555d1671" providerId="LiveId" clId="{105C3F79-3F0A-4D12-A2D2-13F2B5535321}" dt="2023-03-03T11:52:42.465" v="412" actId="478"/>
          <ac:picMkLst>
            <pc:docMk/>
            <pc:sldMk cId="2092955157" sldId="274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2:41.825" v="411" actId="478"/>
          <ac:picMkLst>
            <pc:docMk/>
            <pc:sldMk cId="2092955157" sldId="274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2:43.247" v="413" actId="478"/>
          <ac:cxnSpMkLst>
            <pc:docMk/>
            <pc:sldMk cId="2092955157" sldId="274"/>
            <ac:cxnSpMk id="8" creationId="{A154E6A9-9E5D-4146-B5BF-F58D5D4C702B}"/>
          </ac:cxnSpMkLst>
        </pc:cxnChg>
      </pc:sldChg>
      <pc:sldChg chg="addSp delSp modSp add mod">
        <pc:chgData name="Cristiano De Almeida" userId="d3fe3c08555d1671" providerId="LiveId" clId="{105C3F79-3F0A-4D12-A2D2-13F2B5535321}" dt="2023-03-08T14:33:39.317" v="667" actId="207"/>
        <pc:sldMkLst>
          <pc:docMk/>
          <pc:sldMk cId="78094538" sldId="275"/>
        </pc:sldMkLst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3" creationId="{A716996E-DE65-8087-452D-2FADA7ED59FF}"/>
          </ac:spMkLst>
        </pc:spChg>
        <pc:spChg chg="mod">
          <ac:chgData name="Cristiano De Almeida" userId="d3fe3c08555d1671" providerId="LiveId" clId="{105C3F79-3F0A-4D12-A2D2-13F2B5535321}" dt="2023-03-08T14:33:39.317" v="667" actId="207"/>
          <ac:spMkLst>
            <pc:docMk/>
            <pc:sldMk cId="78094538" sldId="275"/>
            <ac:spMk id="5" creationId="{00000000-0000-0000-0000-000000000000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6" creationId="{184E160E-3907-0DB8-1FDA-E6BA3D6D3904}"/>
          </ac:spMkLst>
        </pc:spChg>
        <pc:spChg chg="del">
          <ac:chgData name="Cristiano De Almeida" userId="d3fe3c08555d1671" providerId="LiveId" clId="{105C3F79-3F0A-4D12-A2D2-13F2B5535321}" dt="2023-02-24T14:51:07.050" v="363" actId="478"/>
          <ac:spMkLst>
            <pc:docMk/>
            <pc:sldMk cId="78094538" sldId="275"/>
            <ac:spMk id="9" creationId="{D485AFAB-5F6D-3191-8907-ABA6EE65B3AC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1" creationId="{214B5F3C-DB5C-B88C-1EA6-D7289F980D00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2" creationId="{F7F4D704-6026-72EA-A67D-FDD5C9073A1A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3" creationId="{18049D19-8D09-67AD-98E7-54C1B960CEE3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4" creationId="{DFA7AE95-6B09-D0B7-1F03-46CD217E6C94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5" creationId="{003FA6AE-2351-BF00-6933-430F074BA42F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6" creationId="{EA3070C2-7D62-18C7-DF3E-15900C35F453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7" creationId="{B6C9052E-07B5-700B-E74F-3D7BF36BFA8A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8" creationId="{39C557E3-0F64-4A10-378E-6895E89B622B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19" creationId="{3D1B5FE0-7AFB-8D73-985A-0ED01C87F728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0" creationId="{FD71C072-5AEE-4251-BF11-D13B1FC912BE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1" creationId="{D95D0C97-F91E-5F0C-0603-937C2D2EBE30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2" creationId="{BF0DF7FC-44D9-8DED-4057-A2384FB984D7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3" creationId="{B4906B47-93D2-45EB-0E15-E8ABFBD2DEEA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4" creationId="{B9881E6A-A2D3-BFF4-1EB0-7C0E1342A7FC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5" creationId="{BD2FAFF7-488D-DBD4-0C5B-FEEA60F5394F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6" creationId="{5F0A024C-D5BB-4B33-2296-164C91A615D9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7" creationId="{818A9C79-D088-BAB5-9C68-6F52BA373B63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8" creationId="{947C49BE-68F7-D277-7223-7664E0AD51FB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29" creationId="{A8A15CE0-45C0-6841-9F9D-08FC905734E9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30" creationId="{54D87A89-0E4F-470D-BA11-423D40BE98D2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31" creationId="{6205585A-CAFC-2CAE-788A-E868FB0F630A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32" creationId="{4C696EC6-96EA-B6BC-4A44-692F30816E6F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33" creationId="{C1A3FD8F-EFDD-A0CA-C12E-B9F56DF258DB}"/>
          </ac:spMkLst>
        </pc:spChg>
        <pc:spChg chg="mod">
          <ac:chgData name="Cristiano De Almeida" userId="d3fe3c08555d1671" providerId="LiveId" clId="{105C3F79-3F0A-4D12-A2D2-13F2B5535321}" dt="2023-02-24T14:51:41.930" v="372"/>
          <ac:spMkLst>
            <pc:docMk/>
            <pc:sldMk cId="78094538" sldId="275"/>
            <ac:spMk id="34" creationId="{494C375E-4F2A-87FD-F8A4-7E725BE4263F}"/>
          </ac:spMkLst>
        </pc:spChg>
        <pc:grpChg chg="add mod">
          <ac:chgData name="Cristiano De Almeida" userId="d3fe3c08555d1671" providerId="LiveId" clId="{105C3F79-3F0A-4D12-A2D2-13F2B5535321}" dt="2023-02-24T14:51:52.986" v="375" actId="1076"/>
          <ac:grpSpMkLst>
            <pc:docMk/>
            <pc:sldMk cId="78094538" sldId="275"/>
            <ac:grpSpMk id="2" creationId="{522EEB60-DD19-B0D1-09F2-76CA8A19149E}"/>
          </ac:grpSpMkLst>
        </pc:grpChg>
        <pc:graphicFrameChg chg="del">
          <ac:chgData name="Cristiano De Almeida" userId="d3fe3c08555d1671" providerId="LiveId" clId="{105C3F79-3F0A-4D12-A2D2-13F2B5535321}" dt="2023-02-24T14:51:05.391" v="362" actId="478"/>
          <ac:graphicFrameMkLst>
            <pc:docMk/>
            <pc:sldMk cId="78094538" sldId="275"/>
            <ac:graphicFrameMk id="4" creationId="{A47B87BF-B884-5F3F-7212-BBD7D6A03A2B}"/>
          </ac:graphicFrameMkLst>
        </pc:graphicFrameChg>
        <pc:picChg chg="del">
          <ac:chgData name="Cristiano De Almeida" userId="d3fe3c08555d1671" providerId="LiveId" clId="{105C3F79-3F0A-4D12-A2D2-13F2B5535321}" dt="2023-03-03T11:50:28.341" v="386" actId="478"/>
          <ac:picMkLst>
            <pc:docMk/>
            <pc:sldMk cId="78094538" sldId="275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0:27.401" v="385" actId="478"/>
          <ac:picMkLst>
            <pc:docMk/>
            <pc:sldMk cId="78094538" sldId="275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0:29.719" v="387" actId="478"/>
          <ac:cxnSpMkLst>
            <pc:docMk/>
            <pc:sldMk cId="78094538" sldId="275"/>
            <ac:cxnSpMk id="8" creationId="{A154E6A9-9E5D-4146-B5BF-F58D5D4C702B}"/>
          </ac:cxnSpMkLst>
        </pc:cxnChg>
      </pc:sldChg>
      <pc:sldChg chg="addSp delSp modSp add mod">
        <pc:chgData name="Cristiano De Almeida" userId="d3fe3c08555d1671" providerId="LiveId" clId="{105C3F79-3F0A-4D12-A2D2-13F2B5535321}" dt="2023-03-08T14:33:46.027" v="668" actId="207"/>
        <pc:sldMkLst>
          <pc:docMk/>
          <pc:sldMk cId="3287135927" sldId="276"/>
        </pc:sldMkLst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3" creationId="{66755BEC-1B7F-ACC9-1CEE-9CE6271E65E0}"/>
          </ac:spMkLst>
        </pc:spChg>
        <pc:spChg chg="mod">
          <ac:chgData name="Cristiano De Almeida" userId="d3fe3c08555d1671" providerId="LiveId" clId="{105C3F79-3F0A-4D12-A2D2-13F2B5535321}" dt="2023-03-08T14:33:46.027" v="668" actId="207"/>
          <ac:spMkLst>
            <pc:docMk/>
            <pc:sldMk cId="3287135927" sldId="276"/>
            <ac:spMk id="5" creationId="{00000000-0000-0000-0000-000000000000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6" creationId="{AC485914-5F12-0CE1-F687-1DADD72A65F8}"/>
          </ac:spMkLst>
        </pc:spChg>
        <pc:spChg chg="del mod">
          <ac:chgData name="Cristiano De Almeida" userId="d3fe3c08555d1671" providerId="LiveId" clId="{105C3F79-3F0A-4D12-A2D2-13F2B5535321}" dt="2023-02-24T14:51:15.326" v="365" actId="478"/>
          <ac:spMkLst>
            <pc:docMk/>
            <pc:sldMk cId="3287135927" sldId="276"/>
            <ac:spMk id="9" creationId="{D485AFAB-5F6D-3191-8907-ABA6EE65B3AC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1" creationId="{B4A5FB10-D9A6-B4E9-8B7F-DABD70F7F725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2" creationId="{BEF2600A-7898-B816-4979-7839FC0BEEB2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3" creationId="{C82E8773-E286-0BB8-5C19-247A789613A4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4" creationId="{E9DED075-120B-7330-0230-0F90D5F12AE5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5" creationId="{9B18BF4F-C1A6-F3D2-F893-686F35734474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6" creationId="{9C599317-E57C-9CD7-7996-76461A97C413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7" creationId="{4132AEBB-7959-82CA-81DA-5C769929E205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8" creationId="{8FA87BD3-15EF-4FFB-47F4-635A5F23EA61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19" creationId="{4BE4F84A-BAA5-9ADB-F3AE-4B5657D9F0B1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20" creationId="{AB8011D7-CB5A-AC8C-EBDA-16DD25DD2D92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21" creationId="{8165C2D5-9C4C-39ED-608D-563BE4163D26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22" creationId="{E2F69ED9-7624-B810-70A7-736E843A95A9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23" creationId="{9C920929-6F6B-75FE-4629-F09243F65A96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24" creationId="{8B62AA1A-35BB-D716-33E2-0667F7EBA647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25" creationId="{4B47D171-E58F-F6FF-71FF-AD24880D770E}"/>
          </ac:spMkLst>
        </pc:spChg>
        <pc:spChg chg="mod">
          <ac:chgData name="Cristiano De Almeida" userId="d3fe3c08555d1671" providerId="LiveId" clId="{105C3F79-3F0A-4D12-A2D2-13F2B5535321}" dt="2023-02-24T14:52:12.197" v="376"/>
          <ac:spMkLst>
            <pc:docMk/>
            <pc:sldMk cId="3287135927" sldId="276"/>
            <ac:spMk id="26" creationId="{EAF1FF44-5EB8-3AB0-01B3-FF25A2A64484}"/>
          </ac:spMkLst>
        </pc:spChg>
        <pc:grpChg chg="add mod">
          <ac:chgData name="Cristiano De Almeida" userId="d3fe3c08555d1671" providerId="LiveId" clId="{105C3F79-3F0A-4D12-A2D2-13F2B5535321}" dt="2023-02-24T14:52:33.379" v="378" actId="1076"/>
          <ac:grpSpMkLst>
            <pc:docMk/>
            <pc:sldMk cId="3287135927" sldId="276"/>
            <ac:grpSpMk id="2" creationId="{42753D18-64DF-B70E-DF5B-BC9AD3C400C7}"/>
          </ac:grpSpMkLst>
        </pc:grpChg>
        <pc:graphicFrameChg chg="del">
          <ac:chgData name="Cristiano De Almeida" userId="d3fe3c08555d1671" providerId="LiveId" clId="{105C3F79-3F0A-4D12-A2D2-13F2B5535321}" dt="2023-02-24T14:51:16.234" v="366" actId="478"/>
          <ac:graphicFrameMkLst>
            <pc:docMk/>
            <pc:sldMk cId="3287135927" sldId="276"/>
            <ac:graphicFrameMk id="4" creationId="{A47B87BF-B884-5F3F-7212-BBD7D6A03A2B}"/>
          </ac:graphicFrameMkLst>
        </pc:graphicFrameChg>
        <pc:picChg chg="del">
          <ac:chgData name="Cristiano De Almeida" userId="d3fe3c08555d1671" providerId="LiveId" clId="{105C3F79-3F0A-4D12-A2D2-13F2B5535321}" dt="2023-03-03T11:53:20.803" v="414" actId="478"/>
          <ac:picMkLst>
            <pc:docMk/>
            <pc:sldMk cId="3287135927" sldId="276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3:22.131" v="416" actId="478"/>
          <ac:picMkLst>
            <pc:docMk/>
            <pc:sldMk cId="3287135927" sldId="276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3:21.491" v="415" actId="478"/>
          <ac:cxnSpMkLst>
            <pc:docMk/>
            <pc:sldMk cId="3287135927" sldId="276"/>
            <ac:cxnSpMk id="8" creationId="{A154E6A9-9E5D-4146-B5BF-F58D5D4C702B}"/>
          </ac:cxnSpMkLst>
        </pc:cxnChg>
      </pc:sldChg>
      <pc:sldChg chg="addSp delSp modSp add mod">
        <pc:chgData name="Cristiano De Almeida" userId="d3fe3c08555d1671" providerId="LiveId" clId="{105C3F79-3F0A-4D12-A2D2-13F2B5535321}" dt="2023-03-08T14:33:52.050" v="669" actId="207"/>
        <pc:sldMkLst>
          <pc:docMk/>
          <pc:sldMk cId="1459668570" sldId="277"/>
        </pc:sldMkLst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3" creationId="{7D22A265-1A13-4D4B-5614-8620CAE33604}"/>
          </ac:spMkLst>
        </pc:spChg>
        <pc:spChg chg="mod">
          <ac:chgData name="Cristiano De Almeida" userId="d3fe3c08555d1671" providerId="LiveId" clId="{105C3F79-3F0A-4D12-A2D2-13F2B5535321}" dt="2023-03-08T14:33:52.050" v="669" actId="207"/>
          <ac:spMkLst>
            <pc:docMk/>
            <pc:sldMk cId="1459668570" sldId="277"/>
            <ac:spMk id="5" creationId="{00000000-0000-0000-0000-000000000000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6" creationId="{B3271EF5-116A-6DD6-BEB1-5436A4D3F4F4}"/>
          </ac:spMkLst>
        </pc:spChg>
        <pc:spChg chg="del">
          <ac:chgData name="Cristiano De Almeida" userId="d3fe3c08555d1671" providerId="LiveId" clId="{105C3F79-3F0A-4D12-A2D2-13F2B5535321}" dt="2023-02-24T14:51:22.506" v="368" actId="478"/>
          <ac:spMkLst>
            <pc:docMk/>
            <pc:sldMk cId="1459668570" sldId="277"/>
            <ac:spMk id="9" creationId="{D485AFAB-5F6D-3191-8907-ABA6EE65B3AC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1" creationId="{9779AA39-9A62-3D92-F941-CF503CD4D24C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2" creationId="{B28D50E6-939D-4F6A-5D88-866DFAB4FADB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3" creationId="{0F61E7E4-60FA-F5C6-B482-55578EC7A450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4" creationId="{EB281BE4-6419-19CE-2045-FEF64730AC80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5" creationId="{C3A6A892-B511-40B6-1E97-433D01DC7F4F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6" creationId="{C155761A-E80E-A104-070B-08D2DA0F7937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7" creationId="{03062444-D7B2-3E91-1359-E685BFE26081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8" creationId="{AA076442-1879-33CF-797D-361003FA5B7D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19" creationId="{BFC4F2A1-8266-D5EC-AB7E-9A0343716824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20" creationId="{3ADFFF77-9044-66C7-C8CC-A11FC8500E66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21" creationId="{97A79DFE-3C98-FF3B-6377-9381E3CA728D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22" creationId="{090F0B91-BA25-9186-62B3-CB433938420F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23" creationId="{58826528-EC4E-53A8-E409-E01D85D18247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24" creationId="{A24D73F5-9D00-EAD0-1D51-FCB97EBCE22C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25" creationId="{3979B283-E592-C1E1-4691-AB68D873CA41}"/>
          </ac:spMkLst>
        </pc:spChg>
        <pc:spChg chg="mod">
          <ac:chgData name="Cristiano De Almeida" userId="d3fe3c08555d1671" providerId="LiveId" clId="{105C3F79-3F0A-4D12-A2D2-13F2B5535321}" dt="2023-02-24T14:52:55.161" v="379"/>
          <ac:spMkLst>
            <pc:docMk/>
            <pc:sldMk cId="1459668570" sldId="277"/>
            <ac:spMk id="26" creationId="{AAD4C66A-B73D-E985-EE1C-E0E8DE437720}"/>
          </ac:spMkLst>
        </pc:spChg>
        <pc:grpChg chg="add mod">
          <ac:chgData name="Cristiano De Almeida" userId="d3fe3c08555d1671" providerId="LiveId" clId="{105C3F79-3F0A-4D12-A2D2-13F2B5535321}" dt="2023-02-24T14:52:59.809" v="380" actId="1076"/>
          <ac:grpSpMkLst>
            <pc:docMk/>
            <pc:sldMk cId="1459668570" sldId="277"/>
            <ac:grpSpMk id="2" creationId="{1C3A0C3E-1592-E776-5284-493351A6F0EE}"/>
          </ac:grpSpMkLst>
        </pc:grpChg>
        <pc:graphicFrameChg chg="del">
          <ac:chgData name="Cristiano De Almeida" userId="d3fe3c08555d1671" providerId="LiveId" clId="{105C3F79-3F0A-4D12-A2D2-13F2B5535321}" dt="2023-02-24T14:51:20.081" v="367" actId="478"/>
          <ac:graphicFrameMkLst>
            <pc:docMk/>
            <pc:sldMk cId="1459668570" sldId="277"/>
            <ac:graphicFrameMk id="4" creationId="{A47B87BF-B884-5F3F-7212-BBD7D6A03A2B}"/>
          </ac:graphicFrameMkLst>
        </pc:graphicFrameChg>
        <pc:picChg chg="del">
          <ac:chgData name="Cristiano De Almeida" userId="d3fe3c08555d1671" providerId="LiveId" clId="{105C3F79-3F0A-4D12-A2D2-13F2B5535321}" dt="2023-03-03T11:53:29.200" v="417" actId="478"/>
          <ac:picMkLst>
            <pc:docMk/>
            <pc:sldMk cId="1459668570" sldId="277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3:30.732" v="419" actId="478"/>
          <ac:picMkLst>
            <pc:docMk/>
            <pc:sldMk cId="1459668570" sldId="277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3:30.075" v="418" actId="478"/>
          <ac:cxnSpMkLst>
            <pc:docMk/>
            <pc:sldMk cId="1459668570" sldId="277"/>
            <ac:cxnSpMk id="8" creationId="{A154E6A9-9E5D-4146-B5BF-F58D5D4C702B}"/>
          </ac:cxnSpMkLst>
        </pc:cxnChg>
      </pc:sldChg>
      <pc:sldChg chg="addSp delSp modSp add mod">
        <pc:chgData name="Cristiano De Almeida" userId="d3fe3c08555d1671" providerId="LiveId" clId="{105C3F79-3F0A-4D12-A2D2-13F2B5535321}" dt="2023-03-08T14:33:58.373" v="670" actId="207"/>
        <pc:sldMkLst>
          <pc:docMk/>
          <pc:sldMk cId="4096972910" sldId="278"/>
        </pc:sldMkLst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3" creationId="{02F1F586-2A08-75A2-CAF2-CE5C2941BFF9}"/>
          </ac:spMkLst>
        </pc:spChg>
        <pc:spChg chg="mod">
          <ac:chgData name="Cristiano De Almeida" userId="d3fe3c08555d1671" providerId="LiveId" clId="{105C3F79-3F0A-4D12-A2D2-13F2B5535321}" dt="2023-03-08T14:33:58.373" v="670" actId="207"/>
          <ac:spMkLst>
            <pc:docMk/>
            <pc:sldMk cId="4096972910" sldId="278"/>
            <ac:spMk id="5" creationId="{00000000-0000-0000-0000-000000000000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6" creationId="{399E86CF-8F0B-B89E-4F8E-4EFACF5193B5}"/>
          </ac:spMkLst>
        </pc:spChg>
        <pc:spChg chg="del">
          <ac:chgData name="Cristiano De Almeida" userId="d3fe3c08555d1671" providerId="LiveId" clId="{105C3F79-3F0A-4D12-A2D2-13F2B5535321}" dt="2023-02-24T14:51:29.871" v="371" actId="478"/>
          <ac:spMkLst>
            <pc:docMk/>
            <pc:sldMk cId="4096972910" sldId="278"/>
            <ac:spMk id="9" creationId="{D485AFAB-5F6D-3191-8907-ABA6EE65B3AC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11" creationId="{DEF1F8AA-72C6-505A-29C6-34D14F5F183D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12" creationId="{94522591-3629-ECD0-FE40-5BEA7DD35542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13" creationId="{21B3A4F7-978F-6FF4-D1D4-490EB614EDFB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14" creationId="{0B596C08-CAAD-4F84-089A-05CC66A7912C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15" creationId="{FFE3EB37-7B10-F4A6-70C5-3AE84F610A63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16" creationId="{1BB84900-502D-585A-DF6A-D82CB0D634D8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17" creationId="{173077E9-4FF7-D8E8-0990-8141DF3F9C25}"/>
          </ac:spMkLst>
        </pc:spChg>
        <pc:spChg chg="mod">
          <ac:chgData name="Cristiano De Almeida" userId="d3fe3c08555d1671" providerId="LiveId" clId="{105C3F79-3F0A-4D12-A2D2-13F2B5535321}" dt="2023-02-24T14:57:34.392" v="381"/>
          <ac:spMkLst>
            <pc:docMk/>
            <pc:sldMk cId="4096972910" sldId="278"/>
            <ac:spMk id="18" creationId="{3655736F-3064-B81D-D56A-2C84D5967F17}"/>
          </ac:spMkLst>
        </pc:spChg>
        <pc:grpChg chg="add mod">
          <ac:chgData name="Cristiano De Almeida" userId="d3fe3c08555d1671" providerId="LiveId" clId="{105C3F79-3F0A-4D12-A2D2-13F2B5535321}" dt="2023-02-24T14:57:38.506" v="382" actId="1076"/>
          <ac:grpSpMkLst>
            <pc:docMk/>
            <pc:sldMk cId="4096972910" sldId="278"/>
            <ac:grpSpMk id="2" creationId="{7E7CD08B-1B31-A923-229E-D6F0848A682E}"/>
          </ac:grpSpMkLst>
        </pc:grpChg>
        <pc:graphicFrameChg chg="del mod">
          <ac:chgData name="Cristiano De Almeida" userId="d3fe3c08555d1671" providerId="LiveId" clId="{105C3F79-3F0A-4D12-A2D2-13F2B5535321}" dt="2023-02-24T14:51:27.400" v="370" actId="478"/>
          <ac:graphicFrameMkLst>
            <pc:docMk/>
            <pc:sldMk cId="4096972910" sldId="278"/>
            <ac:graphicFrameMk id="4" creationId="{A47B87BF-B884-5F3F-7212-BBD7D6A03A2B}"/>
          </ac:graphicFrameMkLst>
        </pc:graphicFrameChg>
        <pc:picChg chg="del">
          <ac:chgData name="Cristiano De Almeida" userId="d3fe3c08555d1671" providerId="LiveId" clId="{105C3F79-3F0A-4D12-A2D2-13F2B5535321}" dt="2023-03-03T11:53:33.812" v="421" actId="478"/>
          <ac:picMkLst>
            <pc:docMk/>
            <pc:sldMk cId="4096972910" sldId="278"/>
            <ac:picMk id="7" creationId="{C6DD801D-AF3C-4937-992F-97CA61828425}"/>
          </ac:picMkLst>
        </pc:picChg>
        <pc:picChg chg="del">
          <ac:chgData name="Cristiano De Almeida" userId="d3fe3c08555d1671" providerId="LiveId" clId="{105C3F79-3F0A-4D12-A2D2-13F2B5535321}" dt="2023-03-03T11:53:34.453" v="422" actId="478"/>
          <ac:picMkLst>
            <pc:docMk/>
            <pc:sldMk cId="4096972910" sldId="278"/>
            <ac:picMk id="10" creationId="{979A943C-6F9A-4452-BF3D-62ED707D4B20}"/>
          </ac:picMkLst>
        </pc:picChg>
        <pc:cxnChg chg="del">
          <ac:chgData name="Cristiano De Almeida" userId="d3fe3c08555d1671" providerId="LiveId" clId="{105C3F79-3F0A-4D12-A2D2-13F2B5535321}" dt="2023-03-03T11:53:33.172" v="420" actId="478"/>
          <ac:cxnSpMkLst>
            <pc:docMk/>
            <pc:sldMk cId="4096972910" sldId="278"/>
            <ac:cxnSpMk id="8" creationId="{A154E6A9-9E5D-4146-B5BF-F58D5D4C702B}"/>
          </ac:cxnSpMkLst>
        </pc:cxnChg>
      </pc:sldChg>
      <pc:sldChg chg="add del setBg">
        <pc:chgData name="Cristiano De Almeida" userId="d3fe3c08555d1671" providerId="LiveId" clId="{105C3F79-3F0A-4D12-A2D2-13F2B5535321}" dt="2023-03-03T11:51:33.452" v="392" actId="47"/>
        <pc:sldMkLst>
          <pc:docMk/>
          <pc:sldMk cId="1506927996" sldId="279"/>
        </pc:sldMkLst>
      </pc:sldChg>
      <pc:sldChg chg="new del">
        <pc:chgData name="Cristiano De Almeida" userId="d3fe3c08555d1671" providerId="LiveId" clId="{105C3F79-3F0A-4D12-A2D2-13F2B5535321}" dt="2023-03-03T14:36:22.966" v="452" actId="680"/>
        <pc:sldMkLst>
          <pc:docMk/>
          <pc:sldMk cId="2414952964" sldId="279"/>
        </pc:sldMkLst>
      </pc:sldChg>
      <pc:sldChg chg="addSp delSp modSp add mod">
        <pc:chgData name="Cristiano De Almeida" userId="d3fe3c08555d1671" providerId="LiveId" clId="{105C3F79-3F0A-4D12-A2D2-13F2B5535321}" dt="2023-03-08T15:13:08.498" v="776" actId="1076"/>
        <pc:sldMkLst>
          <pc:docMk/>
          <pc:sldMk cId="3614878199" sldId="279"/>
        </pc:sldMkLst>
        <pc:spChg chg="add mod">
          <ac:chgData name="Cristiano De Almeida" userId="d3fe3c08555d1671" providerId="LiveId" clId="{105C3F79-3F0A-4D12-A2D2-13F2B5535321}" dt="2023-03-08T15:12:14.929" v="765" actId="1076"/>
          <ac:spMkLst>
            <pc:docMk/>
            <pc:sldMk cId="3614878199" sldId="279"/>
            <ac:spMk id="2" creationId="{D6946978-2E36-F01A-2ED1-2F50E04D10F0}"/>
          </ac:spMkLst>
        </pc:spChg>
        <pc:spChg chg="add del mod">
          <ac:chgData name="Cristiano De Almeida" userId="d3fe3c08555d1671" providerId="LiveId" clId="{105C3F79-3F0A-4D12-A2D2-13F2B5535321}" dt="2023-03-08T14:34:23.430" v="672" actId="478"/>
          <ac:spMkLst>
            <pc:docMk/>
            <pc:sldMk cId="3614878199" sldId="279"/>
            <ac:spMk id="4" creationId="{0113B771-FE50-A193-4C4E-DABD02E8D1A0}"/>
          </ac:spMkLst>
        </pc:spChg>
        <pc:spChg chg="mod">
          <ac:chgData name="Cristiano De Almeida" userId="d3fe3c08555d1671" providerId="LiveId" clId="{105C3F79-3F0A-4D12-A2D2-13F2B5535321}" dt="2023-03-08T14:33:06.527" v="662" actId="207"/>
          <ac:spMkLst>
            <pc:docMk/>
            <pc:sldMk cId="3614878199" sldId="279"/>
            <ac:spMk id="5" creationId="{00000000-0000-0000-0000-000000000000}"/>
          </ac:spMkLst>
        </pc:spChg>
        <pc:spChg chg="add mod">
          <ac:chgData name="Cristiano De Almeida" userId="d3fe3c08555d1671" providerId="LiveId" clId="{105C3F79-3F0A-4D12-A2D2-13F2B5535321}" dt="2023-03-08T15:13:08.498" v="776" actId="1076"/>
          <ac:spMkLst>
            <pc:docMk/>
            <pc:sldMk cId="3614878199" sldId="279"/>
            <ac:spMk id="7" creationId="{9F4B9079-E1A9-2F7D-FE43-C712A50EF682}"/>
          </ac:spMkLst>
        </pc:spChg>
        <pc:picChg chg="del">
          <ac:chgData name="Cristiano De Almeida" userId="d3fe3c08555d1671" providerId="LiveId" clId="{105C3F79-3F0A-4D12-A2D2-13F2B5535321}" dt="2023-03-03T14:36:30.022" v="454" actId="478"/>
          <ac:picMkLst>
            <pc:docMk/>
            <pc:sldMk cId="3614878199" sldId="279"/>
            <ac:picMk id="2" creationId="{BD574AB9-E11E-36F2-21B2-4F416B1B10E3}"/>
          </ac:picMkLst>
        </pc:picChg>
        <pc:picChg chg="del">
          <ac:chgData name="Cristiano De Almeida" userId="d3fe3c08555d1671" providerId="LiveId" clId="{105C3F79-3F0A-4D12-A2D2-13F2B5535321}" dt="2023-03-03T14:36:30.820" v="455" actId="478"/>
          <ac:picMkLst>
            <pc:docMk/>
            <pc:sldMk cId="3614878199" sldId="279"/>
            <ac:picMk id="3" creationId="{986315F5-0542-8F37-78D2-DDB4BC828147}"/>
          </ac:picMkLst>
        </pc:picChg>
        <pc:picChg chg="add mod">
          <ac:chgData name="Cristiano De Almeida" userId="d3fe3c08555d1671" providerId="LiveId" clId="{105C3F79-3F0A-4D12-A2D2-13F2B5535321}" dt="2023-03-08T15:12:55.859" v="773" actId="1076"/>
          <ac:picMkLst>
            <pc:docMk/>
            <pc:sldMk cId="3614878199" sldId="279"/>
            <ac:picMk id="6" creationId="{3C358A89-A7E9-E841-DA4A-6B170B6F1830}"/>
          </ac:picMkLst>
        </pc:picChg>
        <pc:picChg chg="add del mod">
          <ac:chgData name="Cristiano De Almeida" userId="d3fe3c08555d1671" providerId="LiveId" clId="{105C3F79-3F0A-4D12-A2D2-13F2B5535321}" dt="2023-03-08T14:56:20.229" v="758" actId="478"/>
          <ac:picMkLst>
            <pc:docMk/>
            <pc:sldMk cId="3614878199" sldId="279"/>
            <ac:picMk id="1026" creationId="{F072A522-DD0D-30CA-8DCC-084F9B2BCF8A}"/>
          </ac:picMkLst>
        </pc:picChg>
      </pc:sldChg>
      <pc:sldChg chg="new del">
        <pc:chgData name="Cristiano De Almeida" userId="d3fe3c08555d1671" providerId="LiveId" clId="{105C3F79-3F0A-4D12-A2D2-13F2B5535321}" dt="2023-03-03T14:37:04.114" v="468" actId="680"/>
        <pc:sldMkLst>
          <pc:docMk/>
          <pc:sldMk cId="2530117721" sldId="280"/>
        </pc:sldMkLst>
      </pc:sldChg>
      <pc:sldChg chg="add del setBg">
        <pc:chgData name="Cristiano De Almeida" userId="d3fe3c08555d1671" providerId="LiveId" clId="{105C3F79-3F0A-4D12-A2D2-13F2B5535321}" dt="2023-03-03T11:51:34.546" v="393" actId="47"/>
        <pc:sldMkLst>
          <pc:docMk/>
          <pc:sldMk cId="3709133616" sldId="280"/>
        </pc:sldMkLst>
      </pc:sldChg>
      <pc:sldChg chg="addSp delSp modSp add mod chgLayout">
        <pc:chgData name="Cristiano De Almeida" userId="d3fe3c08555d1671" providerId="LiveId" clId="{105C3F79-3F0A-4D12-A2D2-13F2B5535321}" dt="2023-03-08T15:39:08.467" v="946" actId="207"/>
        <pc:sldMkLst>
          <pc:docMk/>
          <pc:sldMk cId="4132276681" sldId="280"/>
        </pc:sldMkLst>
        <pc:spChg chg="add del mod">
          <ac:chgData name="Cristiano De Almeida" userId="d3fe3c08555d1671" providerId="LiveId" clId="{105C3F79-3F0A-4D12-A2D2-13F2B5535321}" dt="2023-03-08T15:37:08.056" v="830" actId="478"/>
          <ac:spMkLst>
            <pc:docMk/>
            <pc:sldMk cId="4132276681" sldId="280"/>
            <ac:spMk id="2" creationId="{2DD7099D-F91D-897A-3519-CBF9C3597570}"/>
          </ac:spMkLst>
        </pc:spChg>
        <pc:spChg chg="add mod ord">
          <ac:chgData name="Cristiano De Almeida" userId="d3fe3c08555d1671" providerId="LiveId" clId="{105C3F79-3F0A-4D12-A2D2-13F2B5535321}" dt="2023-03-08T15:38:50.803" v="942" actId="20577"/>
          <ac:spMkLst>
            <pc:docMk/>
            <pc:sldMk cId="4132276681" sldId="280"/>
            <ac:spMk id="3" creationId="{1DAD73C0-BC3E-B086-FDD2-15A0F1738985}"/>
          </ac:spMkLst>
        </pc:spChg>
        <pc:spChg chg="add del mod">
          <ac:chgData name="Cristiano De Almeida" userId="d3fe3c08555d1671" providerId="LiveId" clId="{105C3F79-3F0A-4D12-A2D2-13F2B5535321}" dt="2023-03-08T15:36:49.468" v="824" actId="478"/>
          <ac:spMkLst>
            <pc:docMk/>
            <pc:sldMk cId="4132276681" sldId="280"/>
            <ac:spMk id="4" creationId="{4816CCB1-771B-826A-4B15-94F16535DB89}"/>
          </ac:spMkLst>
        </pc:spChg>
        <pc:spChg chg="mod">
          <ac:chgData name="Cristiano De Almeida" userId="d3fe3c08555d1671" providerId="LiveId" clId="{105C3F79-3F0A-4D12-A2D2-13F2B5535321}" dt="2023-03-08T15:37:18.052" v="833" actId="1076"/>
          <ac:spMkLst>
            <pc:docMk/>
            <pc:sldMk cId="4132276681" sldId="280"/>
            <ac:spMk id="5" creationId="{00000000-0000-0000-0000-000000000000}"/>
          </ac:spMkLst>
        </pc:spChg>
        <pc:spChg chg="add mod ord">
          <ac:chgData name="Cristiano De Almeida" userId="d3fe3c08555d1671" providerId="LiveId" clId="{105C3F79-3F0A-4D12-A2D2-13F2B5535321}" dt="2023-03-08T15:39:08.467" v="946" actId="207"/>
          <ac:spMkLst>
            <pc:docMk/>
            <pc:sldMk cId="4132276681" sldId="280"/>
            <ac:spMk id="6" creationId="{C0027D47-A6D5-CCF4-D614-299428B8C955}"/>
          </ac:spMkLst>
        </pc:spChg>
        <pc:picChg chg="del">
          <ac:chgData name="Cristiano De Almeida" userId="d3fe3c08555d1671" providerId="LiveId" clId="{105C3F79-3F0A-4D12-A2D2-13F2B5535321}" dt="2023-03-03T14:37:10.697" v="471" actId="478"/>
          <ac:picMkLst>
            <pc:docMk/>
            <pc:sldMk cId="4132276681" sldId="280"/>
            <ac:picMk id="2" creationId="{BD574AB9-E11E-36F2-21B2-4F416B1B10E3}"/>
          </ac:picMkLst>
        </pc:picChg>
        <pc:picChg chg="del">
          <ac:chgData name="Cristiano De Almeida" userId="d3fe3c08555d1671" providerId="LiveId" clId="{105C3F79-3F0A-4D12-A2D2-13F2B5535321}" dt="2023-03-03T14:37:11.417" v="472" actId="478"/>
          <ac:picMkLst>
            <pc:docMk/>
            <pc:sldMk cId="4132276681" sldId="280"/>
            <ac:picMk id="3" creationId="{986315F5-0542-8F37-78D2-DDB4BC828147}"/>
          </ac:picMkLst>
        </pc:picChg>
      </pc:sldChg>
      <pc:sldChg chg="addSp delSp modSp add del mod ord">
        <pc:chgData name="Cristiano De Almeida" userId="d3fe3c08555d1671" providerId="LiveId" clId="{105C3F79-3F0A-4D12-A2D2-13F2B5535321}" dt="2023-03-08T15:44:02.941" v="1099" actId="47"/>
        <pc:sldMkLst>
          <pc:docMk/>
          <pc:sldMk cId="3573620723" sldId="281"/>
        </pc:sldMkLst>
        <pc:spChg chg="add mod">
          <ac:chgData name="Cristiano De Almeida" userId="d3fe3c08555d1671" providerId="LiveId" clId="{105C3F79-3F0A-4D12-A2D2-13F2B5535321}" dt="2023-03-03T14:39:09.063" v="568" actId="255"/>
          <ac:spMkLst>
            <pc:docMk/>
            <pc:sldMk cId="3573620723" sldId="281"/>
            <ac:spMk id="4" creationId="{527F1C0C-0D08-0CBE-AF99-590BFA319CB9}"/>
          </ac:spMkLst>
        </pc:spChg>
        <pc:picChg chg="del">
          <ac:chgData name="Cristiano De Almeida" userId="d3fe3c08555d1671" providerId="LiveId" clId="{105C3F79-3F0A-4D12-A2D2-13F2B5535321}" dt="2023-03-03T14:38:30.001" v="519" actId="478"/>
          <ac:picMkLst>
            <pc:docMk/>
            <pc:sldMk cId="3573620723" sldId="281"/>
            <ac:picMk id="2" creationId="{BD574AB9-E11E-36F2-21B2-4F416B1B10E3}"/>
          </ac:picMkLst>
        </pc:picChg>
        <pc:picChg chg="del">
          <ac:chgData name="Cristiano De Almeida" userId="d3fe3c08555d1671" providerId="LiveId" clId="{105C3F79-3F0A-4D12-A2D2-13F2B5535321}" dt="2023-03-03T14:38:31.768" v="520" actId="478"/>
          <ac:picMkLst>
            <pc:docMk/>
            <pc:sldMk cId="3573620723" sldId="281"/>
            <ac:picMk id="3" creationId="{986315F5-0542-8F37-78D2-DDB4BC828147}"/>
          </ac:picMkLst>
        </pc:picChg>
      </pc:sldChg>
      <pc:sldChg chg="addSp delSp modSp add mod">
        <pc:chgData name="Cristiano De Almeida" userId="d3fe3c08555d1671" providerId="LiveId" clId="{105C3F79-3F0A-4D12-A2D2-13F2B5535321}" dt="2023-03-08T15:29:41.708" v="791" actId="14100"/>
        <pc:sldMkLst>
          <pc:docMk/>
          <pc:sldMk cId="1838728286" sldId="282"/>
        </pc:sldMkLst>
        <pc:spChg chg="add del">
          <ac:chgData name="Cristiano De Almeida" userId="d3fe3c08555d1671" providerId="LiveId" clId="{105C3F79-3F0A-4D12-A2D2-13F2B5535321}" dt="2023-03-08T15:22:40.646" v="779" actId="22"/>
          <ac:spMkLst>
            <pc:docMk/>
            <pc:sldMk cId="1838728286" sldId="282"/>
            <ac:spMk id="3" creationId="{7E815D92-8958-CDB2-51C2-CD7BCF1CD25F}"/>
          </ac:spMkLst>
        </pc:spChg>
        <pc:spChg chg="add del mod">
          <ac:chgData name="Cristiano De Almeida" userId="d3fe3c08555d1671" providerId="LiveId" clId="{105C3F79-3F0A-4D12-A2D2-13F2B5535321}" dt="2023-03-08T15:22:38.226" v="777" actId="478"/>
          <ac:spMkLst>
            <pc:docMk/>
            <pc:sldMk cId="1838728286" sldId="282"/>
            <ac:spMk id="4" creationId="{4D56133B-68D5-6911-95C2-462C4A291B11}"/>
          </ac:spMkLst>
        </pc:spChg>
        <pc:spChg chg="mod">
          <ac:chgData name="Cristiano De Almeida" userId="d3fe3c08555d1671" providerId="LiveId" clId="{105C3F79-3F0A-4D12-A2D2-13F2B5535321}" dt="2023-03-08T15:29:03.070" v="784" actId="1076"/>
          <ac:spMkLst>
            <pc:docMk/>
            <pc:sldMk cId="1838728286" sldId="282"/>
            <ac:spMk id="5" creationId="{00000000-0000-0000-0000-000000000000}"/>
          </ac:spMkLst>
        </pc:spChg>
        <pc:spChg chg="add del">
          <ac:chgData name="Cristiano De Almeida" userId="d3fe3c08555d1671" providerId="LiveId" clId="{105C3F79-3F0A-4D12-A2D2-13F2B5535321}" dt="2023-03-08T15:28:43.886" v="781" actId="22"/>
          <ac:spMkLst>
            <pc:docMk/>
            <pc:sldMk cId="1838728286" sldId="282"/>
            <ac:spMk id="7" creationId="{394C9376-9264-599E-7DE9-A981190DC1AB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9" creationId="{ACEC1E09-C05A-F782-284F-CD65A9899F9C}"/>
          </ac:spMkLst>
        </pc:spChg>
        <pc:spChg chg="mod">
          <ac:chgData name="Cristiano De Almeida" userId="d3fe3c08555d1671" providerId="LiveId" clId="{105C3F79-3F0A-4D12-A2D2-13F2B5535321}" dt="2023-03-08T15:29:16.298" v="786" actId="255"/>
          <ac:spMkLst>
            <pc:docMk/>
            <pc:sldMk cId="1838728286" sldId="282"/>
            <ac:spMk id="10" creationId="{3106DDB5-71C8-06A4-2BE0-0761AB851D9D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1" creationId="{573922E5-B21F-870B-A491-871E45FC164A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2" creationId="{E6E2E80C-8AAE-15F0-19FE-35FB59BA046F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3" creationId="{C08759B4-6F3B-4EA8-8EFB-38219DEF0D72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4" creationId="{6AF79EA2-6C6E-609F-F65B-2D838FC14EA4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5" creationId="{625405BD-AAEC-B4BA-6C5E-75F18B67E687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6" creationId="{B719A2BE-7C30-9D72-FF2C-AD96B0A4CCB2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7" creationId="{70EA7956-9F05-B348-FAD2-008CCF1A2974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8" creationId="{3AF8C452-870F-FC25-14D5-E5180DD53DAC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19" creationId="{C865C3C2-A558-7C19-7BB2-47ACC04CDDED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0" creationId="{4952C53A-1C0F-2F77-0B2F-26E219803FD6}"/>
          </ac:spMkLst>
        </pc:spChg>
        <pc:spChg chg="mod">
          <ac:chgData name="Cristiano De Almeida" userId="d3fe3c08555d1671" providerId="LiveId" clId="{105C3F79-3F0A-4D12-A2D2-13F2B5535321}" dt="2023-03-08T15:29:21.544" v="787" actId="255"/>
          <ac:spMkLst>
            <pc:docMk/>
            <pc:sldMk cId="1838728286" sldId="282"/>
            <ac:spMk id="21" creationId="{59AEFD7A-1847-C4E3-633A-53E2741F13A4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2" creationId="{AB143AE7-25BE-ED90-DAA1-5FC55F63CAC0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3" creationId="{B026E39F-CD90-4004-D1D9-040445C5B57F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4" creationId="{43CCD992-C79F-F67F-2A15-B26316257CCE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5" creationId="{2352DFDF-74AE-1C1F-ADA2-2277DD6A427D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6" creationId="{07749536-5049-C821-7C3F-BE73ABC1830A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7" creationId="{17C05288-4C91-D53E-B90A-22A2E7A3BE10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8" creationId="{0530B98C-018C-FA73-C2D0-01BE43924D15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29" creationId="{138968D4-60F1-65E6-C69E-ECAD550F5D3E}"/>
          </ac:spMkLst>
        </pc:spChg>
        <pc:spChg chg="mod">
          <ac:chgData name="Cristiano De Almeida" userId="d3fe3c08555d1671" providerId="LiveId" clId="{105C3F79-3F0A-4D12-A2D2-13F2B5535321}" dt="2023-03-08T15:28:59.676" v="782"/>
          <ac:spMkLst>
            <pc:docMk/>
            <pc:sldMk cId="1838728286" sldId="282"/>
            <ac:spMk id="30" creationId="{93A9B896-74CA-0837-7B97-54350ECF6B6C}"/>
          </ac:spMkLst>
        </pc:spChg>
        <pc:grpChg chg="add mod">
          <ac:chgData name="Cristiano De Almeida" userId="d3fe3c08555d1671" providerId="LiveId" clId="{105C3F79-3F0A-4D12-A2D2-13F2B5535321}" dt="2023-03-08T15:29:41.708" v="791" actId="14100"/>
          <ac:grpSpMkLst>
            <pc:docMk/>
            <pc:sldMk cId="1838728286" sldId="282"/>
            <ac:grpSpMk id="8" creationId="{BEE8B783-E702-9C1F-0147-E6E7F5EBCC1F}"/>
          </ac:grpSpMkLst>
        </pc:grpChg>
        <pc:picChg chg="del">
          <ac:chgData name="Cristiano De Almeida" userId="d3fe3c08555d1671" providerId="LiveId" clId="{105C3F79-3F0A-4D12-A2D2-13F2B5535321}" dt="2023-03-03T14:37:49.606" v="483" actId="478"/>
          <ac:picMkLst>
            <pc:docMk/>
            <pc:sldMk cId="1838728286" sldId="282"/>
            <ac:picMk id="2" creationId="{BD574AB9-E11E-36F2-21B2-4F416B1B10E3}"/>
          </ac:picMkLst>
        </pc:picChg>
        <pc:picChg chg="del">
          <ac:chgData name="Cristiano De Almeida" userId="d3fe3c08555d1671" providerId="LiveId" clId="{105C3F79-3F0A-4D12-A2D2-13F2B5535321}" dt="2023-03-03T14:37:50.685" v="484" actId="478"/>
          <ac:picMkLst>
            <pc:docMk/>
            <pc:sldMk cId="1838728286" sldId="282"/>
            <ac:picMk id="3" creationId="{986315F5-0542-8F37-78D2-DDB4BC828147}"/>
          </ac:picMkLst>
        </pc:picChg>
      </pc:sldChg>
      <pc:sldChg chg="addSp delSp modSp add del mod">
        <pc:chgData name="Cristiano De Almeida" userId="d3fe3c08555d1671" providerId="LiveId" clId="{105C3F79-3F0A-4D12-A2D2-13F2B5535321}" dt="2023-03-08T15:39:44.177" v="950" actId="47"/>
        <pc:sldMkLst>
          <pc:docMk/>
          <pc:sldMk cId="1310234709" sldId="283"/>
        </pc:sldMkLst>
        <pc:spChg chg="add del mod">
          <ac:chgData name="Cristiano De Almeida" userId="d3fe3c08555d1671" providerId="LiveId" clId="{105C3F79-3F0A-4D12-A2D2-13F2B5535321}" dt="2023-03-08T15:39:32.105" v="947" actId="478"/>
          <ac:spMkLst>
            <pc:docMk/>
            <pc:sldMk cId="1310234709" sldId="283"/>
            <ac:spMk id="4" creationId="{EBADD361-BE40-FF66-D4CA-E5BABD5EE7CD}"/>
          </ac:spMkLst>
        </pc:spChg>
        <pc:picChg chg="del">
          <ac:chgData name="Cristiano De Almeida" userId="d3fe3c08555d1671" providerId="LiveId" clId="{105C3F79-3F0A-4D12-A2D2-13F2B5535321}" dt="2023-03-03T14:39:30.031" v="570" actId="478"/>
          <ac:picMkLst>
            <pc:docMk/>
            <pc:sldMk cId="1310234709" sldId="283"/>
            <ac:picMk id="2" creationId="{BD574AB9-E11E-36F2-21B2-4F416B1B10E3}"/>
          </ac:picMkLst>
        </pc:picChg>
        <pc:picChg chg="del">
          <ac:chgData name="Cristiano De Almeida" userId="d3fe3c08555d1671" providerId="LiveId" clId="{105C3F79-3F0A-4D12-A2D2-13F2B5535321}" dt="2023-03-03T14:39:32.079" v="571" actId="478"/>
          <ac:picMkLst>
            <pc:docMk/>
            <pc:sldMk cId="1310234709" sldId="283"/>
            <ac:picMk id="3" creationId="{986315F5-0542-8F37-78D2-DDB4BC828147}"/>
          </ac:picMkLst>
        </pc:picChg>
      </pc:sldChg>
      <pc:sldChg chg="addSp delSp modSp add mod setBg">
        <pc:chgData name="Cristiano De Almeida" userId="d3fe3c08555d1671" providerId="LiveId" clId="{105C3F79-3F0A-4D12-A2D2-13F2B5535321}" dt="2023-03-08T14:31:05.632" v="635" actId="1076"/>
        <pc:sldMkLst>
          <pc:docMk/>
          <pc:sldMk cId="719645163" sldId="284"/>
        </pc:sldMkLst>
        <pc:spChg chg="add mod">
          <ac:chgData name="Cristiano De Almeida" userId="d3fe3c08555d1671" providerId="LiveId" clId="{105C3F79-3F0A-4D12-A2D2-13F2B5535321}" dt="2023-03-08T14:31:05.632" v="635" actId="1076"/>
          <ac:spMkLst>
            <pc:docMk/>
            <pc:sldMk cId="719645163" sldId="284"/>
            <ac:spMk id="2" creationId="{06DE3CEB-A2C1-93AD-F7D5-5F6EFF5501F1}"/>
          </ac:spMkLst>
        </pc:spChg>
        <pc:spChg chg="del">
          <ac:chgData name="Cristiano De Almeida" userId="d3fe3c08555d1671" providerId="LiveId" clId="{105C3F79-3F0A-4D12-A2D2-13F2B5535321}" dt="2023-03-06T14:10:18.761" v="611" actId="478"/>
          <ac:spMkLst>
            <pc:docMk/>
            <pc:sldMk cId="719645163" sldId="284"/>
            <ac:spMk id="24" creationId="{27D50E26-974E-491D-AC9B-9049A2002AD4}"/>
          </ac:spMkLst>
        </pc:spChg>
      </pc:sldChg>
      <pc:sldChg chg="addSp delSp modSp add mod ord">
        <pc:chgData name="Cristiano De Almeida" userId="d3fe3c08555d1671" providerId="LiveId" clId="{105C3F79-3F0A-4D12-A2D2-13F2B5535321}" dt="2023-03-08T15:34:31.642" v="821" actId="14100"/>
        <pc:sldMkLst>
          <pc:docMk/>
          <pc:sldMk cId="1290919439" sldId="285"/>
        </pc:sldMkLst>
        <pc:spChg chg="add mod">
          <ac:chgData name="Cristiano De Almeida" userId="d3fe3c08555d1671" providerId="LiveId" clId="{105C3F79-3F0A-4D12-A2D2-13F2B5535321}" dt="2023-03-08T15:34:10.644" v="816" actId="14100"/>
          <ac:spMkLst>
            <pc:docMk/>
            <pc:sldMk cId="1290919439" sldId="285"/>
            <ac:spMk id="6" creationId="{58E01AE5-93BC-8957-1B47-03DC92CAC000}"/>
          </ac:spMkLst>
        </pc:spChg>
        <pc:spChg chg="add mod">
          <ac:chgData name="Cristiano De Almeida" userId="d3fe3c08555d1671" providerId="LiveId" clId="{105C3F79-3F0A-4D12-A2D2-13F2B5535321}" dt="2023-03-08T15:34:31.642" v="821" actId="14100"/>
          <ac:spMkLst>
            <pc:docMk/>
            <pc:sldMk cId="1290919439" sldId="285"/>
            <ac:spMk id="7" creationId="{610D4E74-4AA2-86BA-EE0A-0632DBC681EE}"/>
          </ac:spMkLst>
        </pc:spChg>
        <pc:spChg chg="del mod">
          <ac:chgData name="Cristiano De Almeida" userId="d3fe3c08555d1671" providerId="LiveId" clId="{105C3F79-3F0A-4D12-A2D2-13F2B5535321}" dt="2023-03-08T15:32:41.069" v="796" actId="478"/>
          <ac:spMkLst>
            <pc:docMk/>
            <pc:sldMk cId="1290919439" sldId="285"/>
            <ac:spMk id="9" creationId="{D485AFAB-5F6D-3191-8907-ABA6EE65B3AC}"/>
          </ac:spMkLst>
        </pc:spChg>
        <pc:graphicFrameChg chg="del mod">
          <ac:chgData name="Cristiano De Almeida" userId="d3fe3c08555d1671" providerId="LiveId" clId="{105C3F79-3F0A-4D12-A2D2-13F2B5535321}" dt="2023-03-08T15:32:36.413" v="794" actId="478"/>
          <ac:graphicFrameMkLst>
            <pc:docMk/>
            <pc:sldMk cId="1290919439" sldId="285"/>
            <ac:graphicFrameMk id="4" creationId="{A47B87BF-B884-5F3F-7212-BBD7D6A03A2B}"/>
          </ac:graphicFrameMkLst>
        </pc:graphicFrameChg>
        <pc:picChg chg="add mod modCrop">
          <ac:chgData name="Cristiano De Almeida" userId="d3fe3c08555d1671" providerId="LiveId" clId="{105C3F79-3F0A-4D12-A2D2-13F2B5535321}" dt="2023-03-08T15:33:19.814" v="804" actId="1076"/>
          <ac:picMkLst>
            <pc:docMk/>
            <pc:sldMk cId="1290919439" sldId="285"/>
            <ac:picMk id="3" creationId="{086DDE45-CA8F-9062-08A4-54B3C39FC420}"/>
          </ac:picMkLst>
        </pc:picChg>
      </pc:sldChg>
      <pc:sldChg chg="addSp delSp modSp add mod">
        <pc:chgData name="Cristiano De Almeida" userId="d3fe3c08555d1671" providerId="LiveId" clId="{105C3F79-3F0A-4D12-A2D2-13F2B5535321}" dt="2023-03-09T12:29:04.146" v="1233" actId="5793"/>
        <pc:sldMkLst>
          <pc:docMk/>
          <pc:sldMk cId="0" sldId="291"/>
        </pc:sldMkLst>
        <pc:spChg chg="add mod">
          <ac:chgData name="Cristiano De Almeida" userId="d3fe3c08555d1671" providerId="LiveId" clId="{105C3F79-3F0A-4D12-A2D2-13F2B5535321}" dt="2023-03-08T15:39:41.189" v="949"/>
          <ac:spMkLst>
            <pc:docMk/>
            <pc:sldMk cId="0" sldId="291"/>
            <ac:spMk id="2" creationId="{FF286688-2386-A1EC-07E6-9A35EA5E6EFC}"/>
          </ac:spMkLst>
        </pc:spChg>
        <pc:spChg chg="add del mod">
          <ac:chgData name="Cristiano De Almeida" userId="d3fe3c08555d1671" providerId="LiveId" clId="{105C3F79-3F0A-4D12-A2D2-13F2B5535321}" dt="2023-03-08T15:40:43.282" v="963" actId="478"/>
          <ac:spMkLst>
            <pc:docMk/>
            <pc:sldMk cId="0" sldId="291"/>
            <ac:spMk id="4" creationId="{2D9D34F1-E09D-8128-8431-97E3284887E4}"/>
          </ac:spMkLst>
        </pc:spChg>
        <pc:spChg chg="add del mod">
          <ac:chgData name="Cristiano De Almeida" userId="d3fe3c08555d1671" providerId="LiveId" clId="{105C3F79-3F0A-4D12-A2D2-13F2B5535321}" dt="2023-03-08T15:40:58.549" v="966" actId="478"/>
          <ac:spMkLst>
            <pc:docMk/>
            <pc:sldMk cId="0" sldId="291"/>
            <ac:spMk id="6" creationId="{A51CB4FF-ECFB-9697-EAF9-20162C33C31E}"/>
          </ac:spMkLst>
        </pc:spChg>
        <pc:spChg chg="add mod">
          <ac:chgData name="Cristiano De Almeida" userId="d3fe3c08555d1671" providerId="LiveId" clId="{105C3F79-3F0A-4D12-A2D2-13F2B5535321}" dt="2023-03-08T15:43:50.371" v="1098"/>
          <ac:spMkLst>
            <pc:docMk/>
            <pc:sldMk cId="0" sldId="291"/>
            <ac:spMk id="7" creationId="{F37D598E-1C51-9647-D117-5AFC4FC7F5E0}"/>
          </ac:spMkLst>
        </pc:spChg>
        <pc:spChg chg="del mod">
          <ac:chgData name="Cristiano De Almeida" userId="d3fe3c08555d1671" providerId="LiveId" clId="{105C3F79-3F0A-4D12-A2D2-13F2B5535321}" dt="2023-03-08T15:40:56.110" v="965" actId="478"/>
          <ac:spMkLst>
            <pc:docMk/>
            <pc:sldMk cId="0" sldId="291"/>
            <ac:spMk id="519" creationId="{00000000-0000-0000-0000-000000000000}"/>
          </ac:spMkLst>
        </pc:spChg>
        <pc:spChg chg="mod">
          <ac:chgData name="Cristiano De Almeida" userId="d3fe3c08555d1671" providerId="LiveId" clId="{105C3F79-3F0A-4D12-A2D2-13F2B5535321}" dt="2023-03-09T12:29:04.146" v="1233" actId="5793"/>
          <ac:spMkLst>
            <pc:docMk/>
            <pc:sldMk cId="0" sldId="291"/>
            <ac:spMk id="520" creationId="{00000000-0000-0000-0000-000000000000}"/>
          </ac:spMkLst>
        </pc:spChg>
        <pc:spChg chg="del mod">
          <ac:chgData name="Cristiano De Almeida" userId="d3fe3c08555d1671" providerId="LiveId" clId="{105C3F79-3F0A-4D12-A2D2-13F2B5535321}" dt="2023-03-08T15:40:38.654" v="962" actId="478"/>
          <ac:spMkLst>
            <pc:docMk/>
            <pc:sldMk cId="0" sldId="291"/>
            <ac:spMk id="521" creationId="{00000000-0000-0000-0000-000000000000}"/>
          </ac:spMkLst>
        </pc:spChg>
        <pc:spChg chg="mod">
          <ac:chgData name="Cristiano De Almeida" userId="d3fe3c08555d1671" providerId="LiveId" clId="{105C3F79-3F0A-4D12-A2D2-13F2B5535321}" dt="2023-03-09T12:29:01.848" v="1231" actId="20577"/>
          <ac:spMkLst>
            <pc:docMk/>
            <pc:sldMk cId="0" sldId="291"/>
            <ac:spMk id="522" creationId="{00000000-0000-0000-0000-000000000000}"/>
          </ac:spMkLst>
        </pc:spChg>
        <pc:picChg chg="mod">
          <ac:chgData name="Cristiano De Almeida" userId="d3fe3c08555d1671" providerId="LiveId" clId="{105C3F79-3F0A-4D12-A2D2-13F2B5535321}" dt="2023-03-08T15:42:17.168" v="1089" actId="1076"/>
          <ac:picMkLst>
            <pc:docMk/>
            <pc:sldMk cId="0" sldId="291"/>
            <ac:picMk id="518" creationId="{00000000-0000-0000-0000-000000000000}"/>
          </ac:picMkLst>
        </pc:picChg>
        <pc:picChg chg="mod">
          <ac:chgData name="Cristiano De Almeida" userId="d3fe3c08555d1671" providerId="LiveId" clId="{105C3F79-3F0A-4D12-A2D2-13F2B5535321}" dt="2023-03-08T15:42:10.240" v="1087" actId="1076"/>
          <ac:picMkLst>
            <pc:docMk/>
            <pc:sldMk cId="0" sldId="291"/>
            <ac:picMk id="523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337EC-CB62-479D-9E8C-7FEAD3E408D2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BAC49DA-233A-4808-9066-70B720DE509D}">
      <dgm:prSet phldrT="[Texto]" custT="1"/>
      <dgm:spPr/>
      <dgm:t>
        <a:bodyPr/>
        <a:lstStyle/>
        <a:p>
          <a:r>
            <a:rPr lang="pt-BR" sz="2000" dirty="0"/>
            <a:t>ORALIDADE</a:t>
          </a:r>
        </a:p>
      </dgm:t>
    </dgm:pt>
    <dgm:pt modelId="{05024191-44BB-4EAB-B274-D10CBB447E54}" type="parTrans" cxnId="{033A65D8-E4C8-41C8-8D1F-935E620DA4E5}">
      <dgm:prSet/>
      <dgm:spPr/>
      <dgm:t>
        <a:bodyPr/>
        <a:lstStyle/>
        <a:p>
          <a:endParaRPr lang="pt-BR"/>
        </a:p>
      </dgm:t>
    </dgm:pt>
    <dgm:pt modelId="{F33B09BD-7F95-47A0-B7D7-51647B9FE849}" type="sibTrans" cxnId="{033A65D8-E4C8-41C8-8D1F-935E620DA4E5}">
      <dgm:prSet/>
      <dgm:spPr/>
      <dgm:t>
        <a:bodyPr/>
        <a:lstStyle/>
        <a:p>
          <a:endParaRPr lang="pt-BR"/>
        </a:p>
      </dgm:t>
    </dgm:pt>
    <dgm:pt modelId="{D3039246-25C1-4882-AE49-788DA9A79EFC}">
      <dgm:prSet phldrT="[Texto]"/>
      <dgm:spPr/>
      <dgm:t>
        <a:bodyPr/>
        <a:lstStyle/>
        <a:p>
          <a:r>
            <a:rPr lang="pt-BR" dirty="0"/>
            <a:t>LEITURA</a:t>
          </a:r>
        </a:p>
      </dgm:t>
    </dgm:pt>
    <dgm:pt modelId="{93EE2D22-D870-4A01-ABED-BC125CF5E30F}" type="parTrans" cxnId="{D8D1F562-D652-4E53-9044-8E4BFD0D4685}">
      <dgm:prSet/>
      <dgm:spPr/>
      <dgm:t>
        <a:bodyPr/>
        <a:lstStyle/>
        <a:p>
          <a:endParaRPr lang="pt-BR"/>
        </a:p>
      </dgm:t>
    </dgm:pt>
    <dgm:pt modelId="{94ACE258-FE6A-49AA-840D-96EC63D7351B}" type="sibTrans" cxnId="{D8D1F562-D652-4E53-9044-8E4BFD0D4685}">
      <dgm:prSet/>
      <dgm:spPr/>
      <dgm:t>
        <a:bodyPr/>
        <a:lstStyle/>
        <a:p>
          <a:endParaRPr lang="pt-BR"/>
        </a:p>
      </dgm:t>
    </dgm:pt>
    <dgm:pt modelId="{438234AB-4D20-4E1F-B574-D48111EDF86E}">
      <dgm:prSet phldrT="[Texto]"/>
      <dgm:spPr/>
      <dgm:t>
        <a:bodyPr/>
        <a:lstStyle/>
        <a:p>
          <a:r>
            <a:rPr lang="pt-BR" dirty="0"/>
            <a:t>ESCRITA</a:t>
          </a:r>
        </a:p>
      </dgm:t>
    </dgm:pt>
    <dgm:pt modelId="{447B4183-FE0B-4620-BA85-54D6B60B6F34}" type="parTrans" cxnId="{3DD550DA-CE27-488C-8539-765EAA6D47C6}">
      <dgm:prSet/>
      <dgm:spPr/>
      <dgm:t>
        <a:bodyPr/>
        <a:lstStyle/>
        <a:p>
          <a:endParaRPr lang="pt-BR"/>
        </a:p>
      </dgm:t>
    </dgm:pt>
    <dgm:pt modelId="{D3506341-AEDC-4A60-BFD1-8082CDC2F6AF}" type="sibTrans" cxnId="{3DD550DA-CE27-488C-8539-765EAA6D47C6}">
      <dgm:prSet/>
      <dgm:spPr/>
      <dgm:t>
        <a:bodyPr/>
        <a:lstStyle/>
        <a:p>
          <a:endParaRPr lang="pt-BR"/>
        </a:p>
      </dgm:t>
    </dgm:pt>
    <dgm:pt modelId="{43710C25-F9B3-4874-91A9-53706EB35EDB}">
      <dgm:prSet phldrT="[Texto]"/>
      <dgm:spPr/>
      <dgm:t>
        <a:bodyPr/>
        <a:lstStyle/>
        <a:p>
          <a:r>
            <a:rPr lang="pt-BR" dirty="0"/>
            <a:t>DIMENSÃO INTERCULTURAL</a:t>
          </a:r>
        </a:p>
      </dgm:t>
    </dgm:pt>
    <dgm:pt modelId="{B9D51942-3437-4B03-9A70-5C479A435EA9}" type="parTrans" cxnId="{F0A873D9-FA5D-4CB0-8E44-55265F1548BA}">
      <dgm:prSet/>
      <dgm:spPr/>
      <dgm:t>
        <a:bodyPr/>
        <a:lstStyle/>
        <a:p>
          <a:endParaRPr lang="pt-BR"/>
        </a:p>
      </dgm:t>
    </dgm:pt>
    <dgm:pt modelId="{4D804350-0F46-4D0F-A695-7D73E66BF866}" type="sibTrans" cxnId="{F0A873D9-FA5D-4CB0-8E44-55265F1548BA}">
      <dgm:prSet/>
      <dgm:spPr/>
      <dgm:t>
        <a:bodyPr/>
        <a:lstStyle/>
        <a:p>
          <a:endParaRPr lang="pt-BR"/>
        </a:p>
      </dgm:t>
    </dgm:pt>
    <dgm:pt modelId="{C494F1A5-071E-4D32-9B44-4FC4A989A6DB}">
      <dgm:prSet phldrT="[Texto]"/>
      <dgm:spPr/>
      <dgm:t>
        <a:bodyPr/>
        <a:lstStyle/>
        <a:p>
          <a:r>
            <a:rPr lang="pt-BR" dirty="0"/>
            <a:t>CONHECIMENTOS LINGUÍSTICOS</a:t>
          </a:r>
        </a:p>
      </dgm:t>
    </dgm:pt>
    <dgm:pt modelId="{71784A79-A39D-446C-BD74-19B58DE8BC82}" type="parTrans" cxnId="{5CBDCC1D-D7A6-48B5-8A73-48767484C307}">
      <dgm:prSet/>
      <dgm:spPr/>
      <dgm:t>
        <a:bodyPr/>
        <a:lstStyle/>
        <a:p>
          <a:endParaRPr lang="pt-BR"/>
        </a:p>
      </dgm:t>
    </dgm:pt>
    <dgm:pt modelId="{DF1146B0-49A7-48EC-BBC7-C44918DF200A}" type="sibTrans" cxnId="{5CBDCC1D-D7A6-48B5-8A73-48767484C307}">
      <dgm:prSet/>
      <dgm:spPr/>
      <dgm:t>
        <a:bodyPr/>
        <a:lstStyle/>
        <a:p>
          <a:endParaRPr lang="pt-BR"/>
        </a:p>
      </dgm:t>
    </dgm:pt>
    <dgm:pt modelId="{B7370EAE-E571-4FD3-9B23-9E516F8AC1AF}" type="pres">
      <dgm:prSet presAssocID="{BDB337EC-CB62-479D-9E8C-7FEAD3E408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425884-14D5-49F8-9F02-4E4348578753}" type="pres">
      <dgm:prSet presAssocID="{ABAC49DA-233A-4808-9066-70B720DE50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C7C33F-B21B-4308-BC26-CF844ED8BE8C}" type="pres">
      <dgm:prSet presAssocID="{F33B09BD-7F95-47A0-B7D7-51647B9FE849}" presName="sibTrans" presStyleLbl="sibTrans2D1" presStyleIdx="0" presStyleCnt="5"/>
      <dgm:spPr/>
      <dgm:t>
        <a:bodyPr/>
        <a:lstStyle/>
        <a:p>
          <a:endParaRPr lang="pt-BR"/>
        </a:p>
      </dgm:t>
    </dgm:pt>
    <dgm:pt modelId="{419EB57A-0191-4FA8-BB75-7E2925BBE909}" type="pres">
      <dgm:prSet presAssocID="{F33B09BD-7F95-47A0-B7D7-51647B9FE849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670715B7-24DE-455A-879C-66B05A64CCDE}" type="pres">
      <dgm:prSet presAssocID="{D3039246-25C1-4882-AE49-788DA9A79E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E992D8-464E-49A8-80D0-3BB66AB713AE}" type="pres">
      <dgm:prSet presAssocID="{94ACE258-FE6A-49AA-840D-96EC63D7351B}" presName="sibTrans" presStyleLbl="sibTrans2D1" presStyleIdx="1" presStyleCnt="5"/>
      <dgm:spPr/>
      <dgm:t>
        <a:bodyPr/>
        <a:lstStyle/>
        <a:p>
          <a:endParaRPr lang="pt-BR"/>
        </a:p>
      </dgm:t>
    </dgm:pt>
    <dgm:pt modelId="{F2507F2E-9AC4-4C6C-8E29-7AF82195E0C7}" type="pres">
      <dgm:prSet presAssocID="{94ACE258-FE6A-49AA-840D-96EC63D7351B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AD3D7AB8-F20D-4744-B38F-E021692E99FB}" type="pres">
      <dgm:prSet presAssocID="{438234AB-4D20-4E1F-B574-D48111EDF86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4A02E7-37E4-46B8-B8D5-A0FE58426C63}" type="pres">
      <dgm:prSet presAssocID="{D3506341-AEDC-4A60-BFD1-8082CDC2F6AF}" presName="sibTrans" presStyleLbl="sibTrans2D1" presStyleIdx="2" presStyleCnt="5"/>
      <dgm:spPr/>
      <dgm:t>
        <a:bodyPr/>
        <a:lstStyle/>
        <a:p>
          <a:endParaRPr lang="pt-BR"/>
        </a:p>
      </dgm:t>
    </dgm:pt>
    <dgm:pt modelId="{911E66EF-8783-48F2-9C9D-BBFB5E49B34C}" type="pres">
      <dgm:prSet presAssocID="{D3506341-AEDC-4A60-BFD1-8082CDC2F6AF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0DC25488-E57B-49ED-8D56-44F8AAEC2CBC}" type="pres">
      <dgm:prSet presAssocID="{C494F1A5-071E-4D32-9B44-4FC4A989A6D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04171C-427F-4CE8-8060-9F3175F3490D}" type="pres">
      <dgm:prSet presAssocID="{DF1146B0-49A7-48EC-BBC7-C44918DF200A}" presName="sibTrans" presStyleLbl="sibTrans2D1" presStyleIdx="3" presStyleCnt="5"/>
      <dgm:spPr/>
      <dgm:t>
        <a:bodyPr/>
        <a:lstStyle/>
        <a:p>
          <a:endParaRPr lang="pt-BR"/>
        </a:p>
      </dgm:t>
    </dgm:pt>
    <dgm:pt modelId="{1F612E4D-6FF0-4092-AAE4-BABAB596CC46}" type="pres">
      <dgm:prSet presAssocID="{DF1146B0-49A7-48EC-BBC7-C44918DF200A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BD24E23D-2067-4029-B64F-FDD8D336A7E7}" type="pres">
      <dgm:prSet presAssocID="{43710C25-F9B3-4874-91A9-53706EB35E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D8CF8D-8E78-4529-92CA-2A5D6C84B12A}" type="pres">
      <dgm:prSet presAssocID="{4D804350-0F46-4D0F-A695-7D73E66BF866}" presName="sibTrans" presStyleLbl="sibTrans2D1" presStyleIdx="4" presStyleCnt="5"/>
      <dgm:spPr/>
      <dgm:t>
        <a:bodyPr/>
        <a:lstStyle/>
        <a:p>
          <a:endParaRPr lang="pt-BR"/>
        </a:p>
      </dgm:t>
    </dgm:pt>
    <dgm:pt modelId="{662AD9BD-5063-4A42-B2D4-13727EA75065}" type="pres">
      <dgm:prSet presAssocID="{4D804350-0F46-4D0F-A695-7D73E66BF866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BD91BC94-9071-4786-BEAD-1719B531D9D6}" type="presOf" srcId="{D3039246-25C1-4882-AE49-788DA9A79EFC}" destId="{670715B7-24DE-455A-879C-66B05A64CCDE}" srcOrd="0" destOrd="0" presId="urn:microsoft.com/office/officeart/2005/8/layout/cycle7"/>
    <dgm:cxn modelId="{8CB87ED1-CE41-4615-9C36-C2FA8D3FCDEA}" type="presOf" srcId="{94ACE258-FE6A-49AA-840D-96EC63D7351B}" destId="{3FE992D8-464E-49A8-80D0-3BB66AB713AE}" srcOrd="0" destOrd="0" presId="urn:microsoft.com/office/officeart/2005/8/layout/cycle7"/>
    <dgm:cxn modelId="{89AC52BE-CFE2-4D63-8921-CBC9E5EB959E}" type="presOf" srcId="{F33B09BD-7F95-47A0-B7D7-51647B9FE849}" destId="{419EB57A-0191-4FA8-BB75-7E2925BBE909}" srcOrd="1" destOrd="0" presId="urn:microsoft.com/office/officeart/2005/8/layout/cycle7"/>
    <dgm:cxn modelId="{D8D1F562-D652-4E53-9044-8E4BFD0D4685}" srcId="{BDB337EC-CB62-479D-9E8C-7FEAD3E408D2}" destId="{D3039246-25C1-4882-AE49-788DA9A79EFC}" srcOrd="1" destOrd="0" parTransId="{93EE2D22-D870-4A01-ABED-BC125CF5E30F}" sibTransId="{94ACE258-FE6A-49AA-840D-96EC63D7351B}"/>
    <dgm:cxn modelId="{033A65D8-E4C8-41C8-8D1F-935E620DA4E5}" srcId="{BDB337EC-CB62-479D-9E8C-7FEAD3E408D2}" destId="{ABAC49DA-233A-4808-9066-70B720DE509D}" srcOrd="0" destOrd="0" parTransId="{05024191-44BB-4EAB-B274-D10CBB447E54}" sibTransId="{F33B09BD-7F95-47A0-B7D7-51647B9FE849}"/>
    <dgm:cxn modelId="{3DB4BCC2-633F-44CE-9F14-EF6EDD7EEF62}" type="presOf" srcId="{ABAC49DA-233A-4808-9066-70B720DE509D}" destId="{DC425884-14D5-49F8-9F02-4E4348578753}" srcOrd="0" destOrd="0" presId="urn:microsoft.com/office/officeart/2005/8/layout/cycle7"/>
    <dgm:cxn modelId="{07E34B4F-A7F6-4B15-A1A4-4F3C220A9990}" type="presOf" srcId="{DF1146B0-49A7-48EC-BBC7-C44918DF200A}" destId="{B804171C-427F-4CE8-8060-9F3175F3490D}" srcOrd="0" destOrd="0" presId="urn:microsoft.com/office/officeart/2005/8/layout/cycle7"/>
    <dgm:cxn modelId="{72A816F9-2B4C-4C2B-B534-A5FCED0D11AC}" type="presOf" srcId="{DF1146B0-49A7-48EC-BBC7-C44918DF200A}" destId="{1F612E4D-6FF0-4092-AAE4-BABAB596CC46}" srcOrd="1" destOrd="0" presId="urn:microsoft.com/office/officeart/2005/8/layout/cycle7"/>
    <dgm:cxn modelId="{AA4C5118-741E-4A8D-A2F6-D4A175BF7BCE}" type="presOf" srcId="{4D804350-0F46-4D0F-A695-7D73E66BF866}" destId="{DAD8CF8D-8E78-4529-92CA-2A5D6C84B12A}" srcOrd="0" destOrd="0" presId="urn:microsoft.com/office/officeart/2005/8/layout/cycle7"/>
    <dgm:cxn modelId="{AE379CFE-C07F-4891-80D6-62DA620A0085}" type="presOf" srcId="{438234AB-4D20-4E1F-B574-D48111EDF86E}" destId="{AD3D7AB8-F20D-4744-B38F-E021692E99FB}" srcOrd="0" destOrd="0" presId="urn:microsoft.com/office/officeart/2005/8/layout/cycle7"/>
    <dgm:cxn modelId="{A4D68158-CDD7-4BAF-B8E8-1AFD5684CF16}" type="presOf" srcId="{4D804350-0F46-4D0F-A695-7D73E66BF866}" destId="{662AD9BD-5063-4A42-B2D4-13727EA75065}" srcOrd="1" destOrd="0" presId="urn:microsoft.com/office/officeart/2005/8/layout/cycle7"/>
    <dgm:cxn modelId="{50C6CABA-E63E-494E-BD53-C0100325CE09}" type="presOf" srcId="{94ACE258-FE6A-49AA-840D-96EC63D7351B}" destId="{F2507F2E-9AC4-4C6C-8E29-7AF82195E0C7}" srcOrd="1" destOrd="0" presId="urn:microsoft.com/office/officeart/2005/8/layout/cycle7"/>
    <dgm:cxn modelId="{60AB0D59-A06D-4783-A9F0-62FB722AE731}" type="presOf" srcId="{C494F1A5-071E-4D32-9B44-4FC4A989A6DB}" destId="{0DC25488-E57B-49ED-8D56-44F8AAEC2CBC}" srcOrd="0" destOrd="0" presId="urn:microsoft.com/office/officeart/2005/8/layout/cycle7"/>
    <dgm:cxn modelId="{5CBDCC1D-D7A6-48B5-8A73-48767484C307}" srcId="{BDB337EC-CB62-479D-9E8C-7FEAD3E408D2}" destId="{C494F1A5-071E-4D32-9B44-4FC4A989A6DB}" srcOrd="3" destOrd="0" parTransId="{71784A79-A39D-446C-BD74-19B58DE8BC82}" sibTransId="{DF1146B0-49A7-48EC-BBC7-C44918DF200A}"/>
    <dgm:cxn modelId="{F0A873D9-FA5D-4CB0-8E44-55265F1548BA}" srcId="{BDB337EC-CB62-479D-9E8C-7FEAD3E408D2}" destId="{43710C25-F9B3-4874-91A9-53706EB35EDB}" srcOrd="4" destOrd="0" parTransId="{B9D51942-3437-4B03-9A70-5C479A435EA9}" sibTransId="{4D804350-0F46-4D0F-A695-7D73E66BF866}"/>
    <dgm:cxn modelId="{32711F7D-CDD0-4310-9383-85FFC196E511}" type="presOf" srcId="{43710C25-F9B3-4874-91A9-53706EB35EDB}" destId="{BD24E23D-2067-4029-B64F-FDD8D336A7E7}" srcOrd="0" destOrd="0" presId="urn:microsoft.com/office/officeart/2005/8/layout/cycle7"/>
    <dgm:cxn modelId="{6DDF83E5-E4F4-4F5A-BE05-91CD1E00AA33}" type="presOf" srcId="{BDB337EC-CB62-479D-9E8C-7FEAD3E408D2}" destId="{B7370EAE-E571-4FD3-9B23-9E516F8AC1AF}" srcOrd="0" destOrd="0" presId="urn:microsoft.com/office/officeart/2005/8/layout/cycle7"/>
    <dgm:cxn modelId="{1CC7D8EC-8CC8-4DB1-A1CE-A6B9460409B5}" type="presOf" srcId="{D3506341-AEDC-4A60-BFD1-8082CDC2F6AF}" destId="{911E66EF-8783-48F2-9C9D-BBFB5E49B34C}" srcOrd="1" destOrd="0" presId="urn:microsoft.com/office/officeart/2005/8/layout/cycle7"/>
    <dgm:cxn modelId="{3DD550DA-CE27-488C-8539-765EAA6D47C6}" srcId="{BDB337EC-CB62-479D-9E8C-7FEAD3E408D2}" destId="{438234AB-4D20-4E1F-B574-D48111EDF86E}" srcOrd="2" destOrd="0" parTransId="{447B4183-FE0B-4620-BA85-54D6B60B6F34}" sibTransId="{D3506341-AEDC-4A60-BFD1-8082CDC2F6AF}"/>
    <dgm:cxn modelId="{CF4762E9-D878-4BB3-A637-E1483ACCF667}" type="presOf" srcId="{F33B09BD-7F95-47A0-B7D7-51647B9FE849}" destId="{E1C7C33F-B21B-4308-BC26-CF844ED8BE8C}" srcOrd="0" destOrd="0" presId="urn:microsoft.com/office/officeart/2005/8/layout/cycle7"/>
    <dgm:cxn modelId="{97BBC9D8-53A4-43EB-AD9E-D863152CFDD7}" type="presOf" srcId="{D3506341-AEDC-4A60-BFD1-8082CDC2F6AF}" destId="{2C4A02E7-37E4-46B8-B8D5-A0FE58426C63}" srcOrd="0" destOrd="0" presId="urn:microsoft.com/office/officeart/2005/8/layout/cycle7"/>
    <dgm:cxn modelId="{17539B99-770F-48D9-9CC5-E9E9AF126E45}" type="presParOf" srcId="{B7370EAE-E571-4FD3-9B23-9E516F8AC1AF}" destId="{DC425884-14D5-49F8-9F02-4E4348578753}" srcOrd="0" destOrd="0" presId="urn:microsoft.com/office/officeart/2005/8/layout/cycle7"/>
    <dgm:cxn modelId="{19E03D50-7DD9-425F-9CC1-EF3D382128F5}" type="presParOf" srcId="{B7370EAE-E571-4FD3-9B23-9E516F8AC1AF}" destId="{E1C7C33F-B21B-4308-BC26-CF844ED8BE8C}" srcOrd="1" destOrd="0" presId="urn:microsoft.com/office/officeart/2005/8/layout/cycle7"/>
    <dgm:cxn modelId="{08474A5D-215B-4B59-BBED-16FDF1C3E0CE}" type="presParOf" srcId="{E1C7C33F-B21B-4308-BC26-CF844ED8BE8C}" destId="{419EB57A-0191-4FA8-BB75-7E2925BBE909}" srcOrd="0" destOrd="0" presId="urn:microsoft.com/office/officeart/2005/8/layout/cycle7"/>
    <dgm:cxn modelId="{A0D37451-1CCB-4548-82F0-59C657A66E28}" type="presParOf" srcId="{B7370EAE-E571-4FD3-9B23-9E516F8AC1AF}" destId="{670715B7-24DE-455A-879C-66B05A64CCDE}" srcOrd="2" destOrd="0" presId="urn:microsoft.com/office/officeart/2005/8/layout/cycle7"/>
    <dgm:cxn modelId="{9460A3A4-0A31-475D-8F55-FDF16C31F2F7}" type="presParOf" srcId="{B7370EAE-E571-4FD3-9B23-9E516F8AC1AF}" destId="{3FE992D8-464E-49A8-80D0-3BB66AB713AE}" srcOrd="3" destOrd="0" presId="urn:microsoft.com/office/officeart/2005/8/layout/cycle7"/>
    <dgm:cxn modelId="{D9FBEFA5-CF4C-4A66-9A14-CA57A181197C}" type="presParOf" srcId="{3FE992D8-464E-49A8-80D0-3BB66AB713AE}" destId="{F2507F2E-9AC4-4C6C-8E29-7AF82195E0C7}" srcOrd="0" destOrd="0" presId="urn:microsoft.com/office/officeart/2005/8/layout/cycle7"/>
    <dgm:cxn modelId="{C9FF6971-596C-4702-BF82-4C00C1326AA1}" type="presParOf" srcId="{B7370EAE-E571-4FD3-9B23-9E516F8AC1AF}" destId="{AD3D7AB8-F20D-4744-B38F-E021692E99FB}" srcOrd="4" destOrd="0" presId="urn:microsoft.com/office/officeart/2005/8/layout/cycle7"/>
    <dgm:cxn modelId="{92178692-C8A7-4FE2-A109-DC573BF83C86}" type="presParOf" srcId="{B7370EAE-E571-4FD3-9B23-9E516F8AC1AF}" destId="{2C4A02E7-37E4-46B8-B8D5-A0FE58426C63}" srcOrd="5" destOrd="0" presId="urn:microsoft.com/office/officeart/2005/8/layout/cycle7"/>
    <dgm:cxn modelId="{95B910D7-E4F2-476D-AF7F-D74A1DAF9000}" type="presParOf" srcId="{2C4A02E7-37E4-46B8-B8D5-A0FE58426C63}" destId="{911E66EF-8783-48F2-9C9D-BBFB5E49B34C}" srcOrd="0" destOrd="0" presId="urn:microsoft.com/office/officeart/2005/8/layout/cycle7"/>
    <dgm:cxn modelId="{E6F3E878-E559-46C8-B84D-6F97CFFEF29E}" type="presParOf" srcId="{B7370EAE-E571-4FD3-9B23-9E516F8AC1AF}" destId="{0DC25488-E57B-49ED-8D56-44F8AAEC2CBC}" srcOrd="6" destOrd="0" presId="urn:microsoft.com/office/officeart/2005/8/layout/cycle7"/>
    <dgm:cxn modelId="{602CAA4C-E939-4452-BCA7-81EA90C03016}" type="presParOf" srcId="{B7370EAE-E571-4FD3-9B23-9E516F8AC1AF}" destId="{B804171C-427F-4CE8-8060-9F3175F3490D}" srcOrd="7" destOrd="0" presId="urn:microsoft.com/office/officeart/2005/8/layout/cycle7"/>
    <dgm:cxn modelId="{31B29C8B-A88C-4660-A020-D6085130C669}" type="presParOf" srcId="{B804171C-427F-4CE8-8060-9F3175F3490D}" destId="{1F612E4D-6FF0-4092-AAE4-BABAB596CC46}" srcOrd="0" destOrd="0" presId="urn:microsoft.com/office/officeart/2005/8/layout/cycle7"/>
    <dgm:cxn modelId="{AB56FDF3-6586-45B7-AC3C-ED887FBDD253}" type="presParOf" srcId="{B7370EAE-E571-4FD3-9B23-9E516F8AC1AF}" destId="{BD24E23D-2067-4029-B64F-FDD8D336A7E7}" srcOrd="8" destOrd="0" presId="urn:microsoft.com/office/officeart/2005/8/layout/cycle7"/>
    <dgm:cxn modelId="{35E71D56-D5B2-41BC-9B95-64B8184280F0}" type="presParOf" srcId="{B7370EAE-E571-4FD3-9B23-9E516F8AC1AF}" destId="{DAD8CF8D-8E78-4529-92CA-2A5D6C84B12A}" srcOrd="9" destOrd="0" presId="urn:microsoft.com/office/officeart/2005/8/layout/cycle7"/>
    <dgm:cxn modelId="{C078568A-4240-40C5-978B-FAA94DFD7CD4}" type="presParOf" srcId="{DAD8CF8D-8E78-4529-92CA-2A5D6C84B12A}" destId="{662AD9BD-5063-4A42-B2D4-13727EA7506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5884-14D5-49F8-9F02-4E4348578753}">
      <dsp:nvSpPr>
        <dsp:cNvPr id="0" name=""/>
        <dsp:cNvSpPr/>
      </dsp:nvSpPr>
      <dsp:spPr>
        <a:xfrm>
          <a:off x="3052688" y="1314"/>
          <a:ext cx="1690017" cy="845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ORALIDADE</a:t>
          </a:r>
        </a:p>
      </dsp:txBody>
      <dsp:txXfrm>
        <a:off x="3077437" y="26063"/>
        <a:ext cx="1640519" cy="795510"/>
      </dsp:txXfrm>
    </dsp:sp>
    <dsp:sp modelId="{E1C7C33F-B21B-4308-BC26-CF844ED8BE8C}">
      <dsp:nvSpPr>
        <dsp:cNvPr id="0" name=""/>
        <dsp:cNvSpPr/>
      </dsp:nvSpPr>
      <dsp:spPr>
        <a:xfrm rot="2160000">
          <a:off x="4586299" y="1097026"/>
          <a:ext cx="883047" cy="295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675025" y="1156176"/>
        <a:ext cx="705595" cy="177452"/>
      </dsp:txXfrm>
    </dsp:sp>
    <dsp:sp modelId="{670715B7-24DE-455A-879C-66B05A64CCDE}">
      <dsp:nvSpPr>
        <dsp:cNvPr id="0" name=""/>
        <dsp:cNvSpPr/>
      </dsp:nvSpPr>
      <dsp:spPr>
        <a:xfrm>
          <a:off x="5312941" y="1643483"/>
          <a:ext cx="1690017" cy="845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LEITURA</a:t>
          </a:r>
        </a:p>
      </dsp:txBody>
      <dsp:txXfrm>
        <a:off x="5337690" y="1668232"/>
        <a:ext cx="1640519" cy="795510"/>
      </dsp:txXfrm>
    </dsp:sp>
    <dsp:sp modelId="{3FE992D8-464E-49A8-80D0-3BB66AB713AE}">
      <dsp:nvSpPr>
        <dsp:cNvPr id="0" name=""/>
        <dsp:cNvSpPr/>
      </dsp:nvSpPr>
      <dsp:spPr>
        <a:xfrm rot="6480000">
          <a:off x="5284756" y="3246654"/>
          <a:ext cx="883047" cy="295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5373482" y="3305804"/>
        <a:ext cx="705595" cy="177452"/>
      </dsp:txXfrm>
    </dsp:sp>
    <dsp:sp modelId="{AD3D7AB8-F20D-4744-B38F-E021692E99FB}">
      <dsp:nvSpPr>
        <dsp:cNvPr id="0" name=""/>
        <dsp:cNvSpPr/>
      </dsp:nvSpPr>
      <dsp:spPr>
        <a:xfrm>
          <a:off x="4449601" y="4300570"/>
          <a:ext cx="1690017" cy="845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ESCRITA</a:t>
          </a:r>
        </a:p>
      </dsp:txBody>
      <dsp:txXfrm>
        <a:off x="4474350" y="4325319"/>
        <a:ext cx="1640519" cy="795510"/>
      </dsp:txXfrm>
    </dsp:sp>
    <dsp:sp modelId="{2C4A02E7-37E4-46B8-B8D5-A0FE58426C63}">
      <dsp:nvSpPr>
        <dsp:cNvPr id="0" name=""/>
        <dsp:cNvSpPr/>
      </dsp:nvSpPr>
      <dsp:spPr>
        <a:xfrm rot="10800000">
          <a:off x="3456173" y="4575198"/>
          <a:ext cx="883047" cy="295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3544899" y="4634348"/>
        <a:ext cx="705595" cy="177452"/>
      </dsp:txXfrm>
    </dsp:sp>
    <dsp:sp modelId="{0DC25488-E57B-49ED-8D56-44F8AAEC2CBC}">
      <dsp:nvSpPr>
        <dsp:cNvPr id="0" name=""/>
        <dsp:cNvSpPr/>
      </dsp:nvSpPr>
      <dsp:spPr>
        <a:xfrm>
          <a:off x="1655775" y="4300570"/>
          <a:ext cx="1690017" cy="845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CONHECIMENTOS LINGUÍSTICOS</a:t>
          </a:r>
        </a:p>
      </dsp:txBody>
      <dsp:txXfrm>
        <a:off x="1680524" y="4325319"/>
        <a:ext cx="1640519" cy="795510"/>
      </dsp:txXfrm>
    </dsp:sp>
    <dsp:sp modelId="{B804171C-427F-4CE8-8060-9F3175F3490D}">
      <dsp:nvSpPr>
        <dsp:cNvPr id="0" name=""/>
        <dsp:cNvSpPr/>
      </dsp:nvSpPr>
      <dsp:spPr>
        <a:xfrm rot="15120000">
          <a:off x="1627590" y="3246654"/>
          <a:ext cx="883047" cy="295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1716316" y="3305804"/>
        <a:ext cx="705595" cy="177452"/>
      </dsp:txXfrm>
    </dsp:sp>
    <dsp:sp modelId="{BD24E23D-2067-4029-B64F-FDD8D336A7E7}">
      <dsp:nvSpPr>
        <dsp:cNvPr id="0" name=""/>
        <dsp:cNvSpPr/>
      </dsp:nvSpPr>
      <dsp:spPr>
        <a:xfrm>
          <a:off x="792435" y="1643483"/>
          <a:ext cx="1690017" cy="8450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DIMENSÃO INTERCULTURAL</a:t>
          </a:r>
        </a:p>
      </dsp:txBody>
      <dsp:txXfrm>
        <a:off x="817184" y="1668232"/>
        <a:ext cx="1640519" cy="795510"/>
      </dsp:txXfrm>
    </dsp:sp>
    <dsp:sp modelId="{DAD8CF8D-8E78-4529-92CA-2A5D6C84B12A}">
      <dsp:nvSpPr>
        <dsp:cNvPr id="0" name=""/>
        <dsp:cNvSpPr/>
      </dsp:nvSpPr>
      <dsp:spPr>
        <a:xfrm rot="19440000">
          <a:off x="2326046" y="1097026"/>
          <a:ext cx="883047" cy="2957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2414772" y="1156176"/>
        <a:ext cx="705595" cy="177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E0969-9816-4E3E-A615-1B4C9B4CBAEB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17E28-AE67-4922-9820-3C51952F67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3D098-1FEC-41C9-9769-313BDC4C5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E34A72-C980-43DE-A2EA-BBC16D946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0EBA37-E317-4099-8A4E-A224E2FE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E69DCA-148E-402D-A8BD-89DC1C5D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040F6A-B149-440D-985B-6EE7C3B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12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596D0-841A-417C-A0C6-33C99D5F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F3833B-54EE-41BA-B9BE-B78FFAE81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EDFB46-7EE4-4D6A-9DD8-41F90035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D827F2-B47D-4EC4-B162-D96FBC93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3C6BA6-F537-48D2-BC34-D7AAD0A2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56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3A42D-5FE5-45FD-8937-D2B64BFDE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0FB82D-1E40-4FD2-B43D-247525058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B5338C-FFB5-4FC0-A3A3-0E46FCD4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9563F3-5C59-4921-B93B-4D14D27C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E20516-66C0-44D6-A211-3C8D56FF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48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C0BFD-EFEF-482B-9C78-6ABDF30B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ABDE7-B493-4C51-9DDA-1D180BE58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1D3546-C488-478D-8640-79C9B2D1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EF7494-36EC-48E9-A36C-C326B0BF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291492-A556-4F9A-9243-B336353F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95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6F26B-3A30-4330-8779-AA4C968E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672B4B-D1C9-40FB-8BE1-A9B1C76E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EE1B73-C7FF-46A8-B466-98DFBBBB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FC0540-65C6-4012-8617-4573D7CA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E494B2-D6DE-4135-93BB-4E3C7F85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21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501D5-F880-4C2B-A1AF-9910A79D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1E472-929F-4E4B-9AB4-7AC1CEF44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2CD5BA-D307-40CB-8C6B-58E74BB9F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E33D44-D8C1-4DDC-A4CC-1212950C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6B66C4-51D1-4E9B-84DD-5A6AF97D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F4FAD4-4EFA-4C54-8861-0C8B9651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753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2F067-EE7C-4426-A14A-6D72AFC9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CD624A-42C1-483F-8F9B-F557DD16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7675BD-19B1-4FD3-BE5B-2CE97A01F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90B042-4D6A-41F9-B3D5-E1FB7FF15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A59B87-D99A-48FD-91D3-C8C313772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A39F28-C8AC-484E-BC3E-9868268D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0E8001-B4F2-4CC7-B9BA-7436E479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FBE8DB-24CA-46B6-9093-7E7C158E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923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76A97-BC35-44E8-97E7-0A6BD42F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62434F4-6BCC-455A-A296-73CF6D6D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543094-0DD3-4551-8FB5-C0D95A0C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BC8E42-CD88-4C11-90A6-2B6A0DA3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89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D44BD30-4C01-4A7E-8DC5-6E749033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35923C-C82C-4D6B-A655-B5AAE2E0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6267788-6D31-4DCD-B4DA-8912266A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99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EBAAA-5BE7-47D0-8585-0EAE016B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73076-397F-48A2-A7DC-0E8E5C23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03293E-4C81-4919-B7A8-3043C8A9A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807E2C-6A4A-4E69-84B4-BAC6057A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AEA3CD-2E35-4A12-9E8D-B32BE803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FE0EE0-7078-4DC9-8F22-C290CE11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139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279B9-74E7-430C-8884-EEDC4AFE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31C25BF-0D3F-4CF3-9D01-7EB54B5DA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FD3CE7-36CB-42DA-BBC5-ED9597A55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A672E2-848E-48A0-BD96-CB9F2FEF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F1AC95-C0EB-45D0-A8B0-46ACC82C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146EF2-5DFC-46D4-809F-607D5862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40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CB74857-FB72-4009-B3CB-E4300509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20642B-55B4-40D0-81C7-A33CEE58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0C5E54-3028-4DFD-9D10-9BF43898B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378D-505A-4BB3-A442-1FCEE4BA6C27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81A402-5C3D-468A-95E2-715EB9006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171886-AA21-41D8-9EFD-5823C60B5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5F76-E893-4461-94F4-C956BC4FC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7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nguainglesa.cg@gmail.com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27D50E26-974E-491D-AC9B-9049A2002AD4}"/>
              </a:ext>
            </a:extLst>
          </p:cNvPr>
          <p:cNvSpPr/>
          <p:nvPr/>
        </p:nvSpPr>
        <p:spPr>
          <a:xfrm>
            <a:off x="1729724" y="2347920"/>
            <a:ext cx="873255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LÍNGUA INGLESA: </a:t>
            </a:r>
          </a:p>
          <a:p>
            <a:pPr algn="ctr"/>
            <a:r>
              <a:rPr lang="pt-BR" sz="6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um estudo em ação</a:t>
            </a:r>
          </a:p>
        </p:txBody>
      </p:sp>
    </p:spTree>
    <p:extLst>
      <p:ext uri="{BB962C8B-B14F-4D97-AF65-F5344CB8AC3E}">
        <p14:creationId xmlns:p14="http://schemas.microsoft.com/office/powerpoint/2010/main" val="293390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222;p39">
            <a:extLst>
              <a:ext uri="{FF2B5EF4-FFF2-40B4-BE49-F238E27FC236}">
                <a16:creationId xmlns:a16="http://schemas.microsoft.com/office/drawing/2014/main" id="{42753D18-64DF-B70E-DF5B-BC9AD3C400C7}"/>
              </a:ext>
            </a:extLst>
          </p:cNvPr>
          <p:cNvGrpSpPr/>
          <p:nvPr/>
        </p:nvGrpSpPr>
        <p:grpSpPr>
          <a:xfrm>
            <a:off x="1251115" y="2018868"/>
            <a:ext cx="9969301" cy="2820263"/>
            <a:chOff x="2723" y="1463092"/>
            <a:chExt cx="9969301" cy="2820263"/>
          </a:xfrm>
        </p:grpSpPr>
        <p:sp>
          <p:nvSpPr>
            <p:cNvPr id="3" name="Google Shape;223;p39">
              <a:extLst>
                <a:ext uri="{FF2B5EF4-FFF2-40B4-BE49-F238E27FC236}">
                  <a16:creationId xmlns:a16="http://schemas.microsoft.com/office/drawing/2014/main" id="{66755BEC-1B7F-ACC9-1CEE-9CE6271E65E0}"/>
                </a:ext>
              </a:extLst>
            </p:cNvPr>
            <p:cNvSpPr/>
            <p:nvPr/>
          </p:nvSpPr>
          <p:spPr>
            <a:xfrm>
              <a:off x="2723" y="2217348"/>
              <a:ext cx="2623500" cy="131175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4;p39">
              <a:extLst>
                <a:ext uri="{FF2B5EF4-FFF2-40B4-BE49-F238E27FC236}">
                  <a16:creationId xmlns:a16="http://schemas.microsoft.com/office/drawing/2014/main" id="{AC485914-5F12-0CE1-F687-1DADD72A65F8}"/>
                </a:ext>
              </a:extLst>
            </p:cNvPr>
            <p:cNvSpPr txBox="1"/>
            <p:nvPr/>
          </p:nvSpPr>
          <p:spPr>
            <a:xfrm>
              <a:off x="41143" y="2255768"/>
              <a:ext cx="2546660" cy="12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Escrita</a:t>
              </a:r>
              <a:endParaRPr/>
            </a:p>
          </p:txBody>
        </p:sp>
        <p:sp>
          <p:nvSpPr>
            <p:cNvPr id="11" name="Google Shape;225;p39">
              <a:extLst>
                <a:ext uri="{FF2B5EF4-FFF2-40B4-BE49-F238E27FC236}">
                  <a16:creationId xmlns:a16="http://schemas.microsoft.com/office/drawing/2014/main" id="{B4A5FB10-D9A6-B4E9-8B7F-DABD70F7F725}"/>
                </a:ext>
              </a:extLst>
            </p:cNvPr>
            <p:cNvSpPr/>
            <p:nvPr/>
          </p:nvSpPr>
          <p:spPr>
            <a:xfrm rot="-2142401">
              <a:off x="2504753" y="2475551"/>
              <a:ext cx="1292340" cy="410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6;p39">
              <a:extLst>
                <a:ext uri="{FF2B5EF4-FFF2-40B4-BE49-F238E27FC236}">
                  <a16:creationId xmlns:a16="http://schemas.microsoft.com/office/drawing/2014/main" id="{BEF2600A-7898-B816-4979-7839FC0BEEB2}"/>
                </a:ext>
              </a:extLst>
            </p:cNvPr>
            <p:cNvSpPr txBox="1"/>
            <p:nvPr/>
          </p:nvSpPr>
          <p:spPr>
            <a:xfrm rot="-2142401">
              <a:off x="3118615" y="2463787"/>
              <a:ext cx="64617" cy="64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27;p39">
              <a:extLst>
                <a:ext uri="{FF2B5EF4-FFF2-40B4-BE49-F238E27FC236}">
                  <a16:creationId xmlns:a16="http://schemas.microsoft.com/office/drawing/2014/main" id="{C82E8773-E286-0BB8-5C19-247A789613A4}"/>
                </a:ext>
              </a:extLst>
            </p:cNvPr>
            <p:cNvSpPr/>
            <p:nvPr/>
          </p:nvSpPr>
          <p:spPr>
            <a:xfrm>
              <a:off x="3675623" y="1463092"/>
              <a:ext cx="2623500" cy="131175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8;p39">
              <a:extLst>
                <a:ext uri="{FF2B5EF4-FFF2-40B4-BE49-F238E27FC236}">
                  <a16:creationId xmlns:a16="http://schemas.microsoft.com/office/drawing/2014/main" id="{E9DED075-120B-7330-0230-0F90D5F12AE5}"/>
                </a:ext>
              </a:extLst>
            </p:cNvPr>
            <p:cNvSpPr txBox="1"/>
            <p:nvPr/>
          </p:nvSpPr>
          <p:spPr>
            <a:xfrm>
              <a:off x="3714043" y="1501512"/>
              <a:ext cx="2546660" cy="12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Natureza processual e colaborativa</a:t>
              </a:r>
              <a:endParaRPr/>
            </a:p>
          </p:txBody>
        </p:sp>
        <p:sp>
          <p:nvSpPr>
            <p:cNvPr id="15" name="Google Shape;229;p39">
              <a:extLst>
                <a:ext uri="{FF2B5EF4-FFF2-40B4-BE49-F238E27FC236}">
                  <a16:creationId xmlns:a16="http://schemas.microsoft.com/office/drawing/2014/main" id="{9B18BF4F-C1A6-F3D2-F893-686F35734474}"/>
                </a:ext>
              </a:extLst>
            </p:cNvPr>
            <p:cNvSpPr/>
            <p:nvPr/>
          </p:nvSpPr>
          <p:spPr>
            <a:xfrm>
              <a:off x="6299124" y="2098423"/>
              <a:ext cx="1049400" cy="410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0;p39">
              <a:extLst>
                <a:ext uri="{FF2B5EF4-FFF2-40B4-BE49-F238E27FC236}">
                  <a16:creationId xmlns:a16="http://schemas.microsoft.com/office/drawing/2014/main" id="{9C599317-E57C-9CD7-7996-76461A97C413}"/>
                </a:ext>
              </a:extLst>
            </p:cNvPr>
            <p:cNvSpPr txBox="1"/>
            <p:nvPr/>
          </p:nvSpPr>
          <p:spPr>
            <a:xfrm>
              <a:off x="6797589" y="2092732"/>
              <a:ext cx="52470" cy="52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31;p39">
              <a:extLst>
                <a:ext uri="{FF2B5EF4-FFF2-40B4-BE49-F238E27FC236}">
                  <a16:creationId xmlns:a16="http://schemas.microsoft.com/office/drawing/2014/main" id="{4132AEBB-7959-82CA-81DA-5C769929E205}"/>
                </a:ext>
              </a:extLst>
            </p:cNvPr>
            <p:cNvSpPr/>
            <p:nvPr/>
          </p:nvSpPr>
          <p:spPr>
            <a:xfrm>
              <a:off x="7348524" y="1463092"/>
              <a:ext cx="2623500" cy="131175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2;p39">
              <a:extLst>
                <a:ext uri="{FF2B5EF4-FFF2-40B4-BE49-F238E27FC236}">
                  <a16:creationId xmlns:a16="http://schemas.microsoft.com/office/drawing/2014/main" id="{8FA87BD3-15EF-4FFB-47F4-635A5F23EA61}"/>
                </a:ext>
              </a:extLst>
            </p:cNvPr>
            <p:cNvSpPr txBox="1"/>
            <p:nvPr/>
          </p:nvSpPr>
          <p:spPr>
            <a:xfrm>
              <a:off x="7386944" y="1501512"/>
              <a:ext cx="2546660" cy="12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Escrita autoral, autêntica, criativa e autônoma.</a:t>
              </a:r>
              <a:endParaRPr/>
            </a:p>
          </p:txBody>
        </p:sp>
        <p:sp>
          <p:nvSpPr>
            <p:cNvPr id="19" name="Google Shape;233;p39">
              <a:extLst>
                <a:ext uri="{FF2B5EF4-FFF2-40B4-BE49-F238E27FC236}">
                  <a16:creationId xmlns:a16="http://schemas.microsoft.com/office/drawing/2014/main" id="{4BE4F84A-BAA5-9ADB-F3AE-4B5657D9F0B1}"/>
                </a:ext>
              </a:extLst>
            </p:cNvPr>
            <p:cNvSpPr/>
            <p:nvPr/>
          </p:nvSpPr>
          <p:spPr>
            <a:xfrm rot="2142401">
              <a:off x="2504753" y="3229807"/>
              <a:ext cx="1292340" cy="410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4;p39">
              <a:extLst>
                <a:ext uri="{FF2B5EF4-FFF2-40B4-BE49-F238E27FC236}">
                  <a16:creationId xmlns:a16="http://schemas.microsoft.com/office/drawing/2014/main" id="{AB8011D7-CB5A-AC8C-EBDA-16DD25DD2D92}"/>
                </a:ext>
              </a:extLst>
            </p:cNvPr>
            <p:cNvSpPr txBox="1"/>
            <p:nvPr/>
          </p:nvSpPr>
          <p:spPr>
            <a:xfrm rot="2142401">
              <a:off x="3118615" y="3218043"/>
              <a:ext cx="64617" cy="64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35;p39">
              <a:extLst>
                <a:ext uri="{FF2B5EF4-FFF2-40B4-BE49-F238E27FC236}">
                  <a16:creationId xmlns:a16="http://schemas.microsoft.com/office/drawing/2014/main" id="{8165C2D5-9C4C-39ED-608D-563BE4163D26}"/>
                </a:ext>
              </a:extLst>
            </p:cNvPr>
            <p:cNvSpPr/>
            <p:nvPr/>
          </p:nvSpPr>
          <p:spPr>
            <a:xfrm>
              <a:off x="3675623" y="2971605"/>
              <a:ext cx="2623500" cy="131175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6;p39">
              <a:extLst>
                <a:ext uri="{FF2B5EF4-FFF2-40B4-BE49-F238E27FC236}">
                  <a16:creationId xmlns:a16="http://schemas.microsoft.com/office/drawing/2014/main" id="{E2F69ED9-7624-B810-70A7-736E843A95A9}"/>
                </a:ext>
              </a:extLst>
            </p:cNvPr>
            <p:cNvSpPr txBox="1"/>
            <p:nvPr/>
          </p:nvSpPr>
          <p:spPr>
            <a:xfrm>
              <a:off x="3714043" y="3010025"/>
              <a:ext cx="2546660" cy="12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Prática social</a:t>
              </a:r>
              <a:endParaRPr/>
            </a:p>
          </p:txBody>
        </p:sp>
        <p:sp>
          <p:nvSpPr>
            <p:cNvPr id="23" name="Google Shape;237;p39">
              <a:extLst>
                <a:ext uri="{FF2B5EF4-FFF2-40B4-BE49-F238E27FC236}">
                  <a16:creationId xmlns:a16="http://schemas.microsoft.com/office/drawing/2014/main" id="{9C920929-6F6B-75FE-4629-F09243F65A96}"/>
                </a:ext>
              </a:extLst>
            </p:cNvPr>
            <p:cNvSpPr/>
            <p:nvPr/>
          </p:nvSpPr>
          <p:spPr>
            <a:xfrm>
              <a:off x="6299124" y="3606935"/>
              <a:ext cx="1049400" cy="410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8;p39">
              <a:extLst>
                <a:ext uri="{FF2B5EF4-FFF2-40B4-BE49-F238E27FC236}">
                  <a16:creationId xmlns:a16="http://schemas.microsoft.com/office/drawing/2014/main" id="{8B62AA1A-35BB-D716-33E2-0667F7EBA647}"/>
                </a:ext>
              </a:extLst>
            </p:cNvPr>
            <p:cNvSpPr txBox="1"/>
            <p:nvPr/>
          </p:nvSpPr>
          <p:spPr>
            <a:xfrm>
              <a:off x="6797589" y="3601245"/>
              <a:ext cx="52470" cy="524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39;p39">
              <a:extLst>
                <a:ext uri="{FF2B5EF4-FFF2-40B4-BE49-F238E27FC236}">
                  <a16:creationId xmlns:a16="http://schemas.microsoft.com/office/drawing/2014/main" id="{4B47D171-E58F-F6FF-71FF-AD24880D770E}"/>
                </a:ext>
              </a:extLst>
            </p:cNvPr>
            <p:cNvSpPr/>
            <p:nvPr/>
          </p:nvSpPr>
          <p:spPr>
            <a:xfrm>
              <a:off x="7348524" y="2971605"/>
              <a:ext cx="2623500" cy="131175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;p39">
              <a:extLst>
                <a:ext uri="{FF2B5EF4-FFF2-40B4-BE49-F238E27FC236}">
                  <a16:creationId xmlns:a16="http://schemas.microsoft.com/office/drawing/2014/main" id="{EAF1FF44-5EB8-3AB0-01B3-FF25A2A64484}"/>
                </a:ext>
              </a:extLst>
            </p:cNvPr>
            <p:cNvSpPr txBox="1"/>
            <p:nvPr/>
          </p:nvSpPr>
          <p:spPr>
            <a:xfrm>
              <a:off x="7386944" y="3010025"/>
              <a:ext cx="2546660" cy="12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Objetivos; circulação social; leitores.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713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246;p40">
            <a:extLst>
              <a:ext uri="{FF2B5EF4-FFF2-40B4-BE49-F238E27FC236}">
                <a16:creationId xmlns:a16="http://schemas.microsoft.com/office/drawing/2014/main" id="{1C3A0C3E-1592-E776-5284-493351A6F0EE}"/>
              </a:ext>
            </a:extLst>
          </p:cNvPr>
          <p:cNvGrpSpPr/>
          <p:nvPr/>
        </p:nvGrpSpPr>
        <p:grpSpPr>
          <a:xfrm>
            <a:off x="1200251" y="2130197"/>
            <a:ext cx="9791497" cy="2769962"/>
            <a:chOff x="1816" y="1579682"/>
            <a:chExt cx="9791497" cy="2769962"/>
          </a:xfrm>
        </p:grpSpPr>
        <p:sp>
          <p:nvSpPr>
            <p:cNvPr id="3" name="Google Shape;247;p40">
              <a:extLst>
                <a:ext uri="{FF2B5EF4-FFF2-40B4-BE49-F238E27FC236}">
                  <a16:creationId xmlns:a16="http://schemas.microsoft.com/office/drawing/2014/main" id="{7D22A265-1A13-4D4B-5614-8620CAE33604}"/>
                </a:ext>
              </a:extLst>
            </p:cNvPr>
            <p:cNvSpPr/>
            <p:nvPr/>
          </p:nvSpPr>
          <p:spPr>
            <a:xfrm>
              <a:off x="1816" y="2320486"/>
              <a:ext cx="2576709" cy="128835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8;p40">
              <a:extLst>
                <a:ext uri="{FF2B5EF4-FFF2-40B4-BE49-F238E27FC236}">
                  <a16:creationId xmlns:a16="http://schemas.microsoft.com/office/drawing/2014/main" id="{B3271EF5-116A-6DD6-BEB1-5436A4D3F4F4}"/>
                </a:ext>
              </a:extLst>
            </p:cNvPr>
            <p:cNvSpPr txBox="1"/>
            <p:nvPr/>
          </p:nvSpPr>
          <p:spPr>
            <a:xfrm>
              <a:off x="39551" y="2358221"/>
              <a:ext cx="2501239" cy="1212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Conhecimentos Linguísticos</a:t>
              </a:r>
              <a:endParaRPr/>
            </a:p>
          </p:txBody>
        </p:sp>
        <p:sp>
          <p:nvSpPr>
            <p:cNvPr id="11" name="Google Shape;249;p40">
              <a:extLst>
                <a:ext uri="{FF2B5EF4-FFF2-40B4-BE49-F238E27FC236}">
                  <a16:creationId xmlns:a16="http://schemas.microsoft.com/office/drawing/2014/main" id="{9779AA39-9A62-3D92-F941-CF503CD4D24C}"/>
                </a:ext>
              </a:extLst>
            </p:cNvPr>
            <p:cNvSpPr/>
            <p:nvPr/>
          </p:nvSpPr>
          <p:spPr>
            <a:xfrm rot="-2142401">
              <a:off x="2459222" y="2574706"/>
              <a:ext cx="1269291" cy="39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0;p40">
              <a:extLst>
                <a:ext uri="{FF2B5EF4-FFF2-40B4-BE49-F238E27FC236}">
                  <a16:creationId xmlns:a16="http://schemas.microsoft.com/office/drawing/2014/main" id="{B28D50E6-939D-4F6A-5D88-866DFAB4FADB}"/>
                </a:ext>
              </a:extLst>
            </p:cNvPr>
            <p:cNvSpPr txBox="1"/>
            <p:nvPr/>
          </p:nvSpPr>
          <p:spPr>
            <a:xfrm rot="-2142401">
              <a:off x="3062136" y="2562529"/>
              <a:ext cx="63464" cy="63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51;p40">
              <a:extLst>
                <a:ext uri="{FF2B5EF4-FFF2-40B4-BE49-F238E27FC236}">
                  <a16:creationId xmlns:a16="http://schemas.microsoft.com/office/drawing/2014/main" id="{0F61E7E4-60FA-F5C6-B482-55578EC7A450}"/>
                </a:ext>
              </a:extLst>
            </p:cNvPr>
            <p:cNvSpPr/>
            <p:nvPr/>
          </p:nvSpPr>
          <p:spPr>
            <a:xfrm>
              <a:off x="3609210" y="1579682"/>
              <a:ext cx="2576709" cy="128835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2;p40">
              <a:extLst>
                <a:ext uri="{FF2B5EF4-FFF2-40B4-BE49-F238E27FC236}">
                  <a16:creationId xmlns:a16="http://schemas.microsoft.com/office/drawing/2014/main" id="{EB281BE4-6419-19CE-2045-FEF64730AC80}"/>
                </a:ext>
              </a:extLst>
            </p:cNvPr>
            <p:cNvSpPr txBox="1"/>
            <p:nvPr/>
          </p:nvSpPr>
          <p:spPr>
            <a:xfrm>
              <a:off x="3646945" y="1617417"/>
              <a:ext cx="2501239" cy="1212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Práticas de uso, análise e reflexão sobre a língua.</a:t>
              </a:r>
              <a:endParaRPr/>
            </a:p>
          </p:txBody>
        </p:sp>
        <p:sp>
          <p:nvSpPr>
            <p:cNvPr id="15" name="Google Shape;253;p40">
              <a:extLst>
                <a:ext uri="{FF2B5EF4-FFF2-40B4-BE49-F238E27FC236}">
                  <a16:creationId xmlns:a16="http://schemas.microsoft.com/office/drawing/2014/main" id="{C3A6A892-B511-40B6-1E97-433D01DC7F4F}"/>
                </a:ext>
              </a:extLst>
            </p:cNvPr>
            <p:cNvSpPr/>
            <p:nvPr/>
          </p:nvSpPr>
          <p:spPr>
            <a:xfrm>
              <a:off x="6185920" y="2204304"/>
              <a:ext cx="1030683" cy="39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4;p40">
              <a:extLst>
                <a:ext uri="{FF2B5EF4-FFF2-40B4-BE49-F238E27FC236}">
                  <a16:creationId xmlns:a16="http://schemas.microsoft.com/office/drawing/2014/main" id="{C155761A-E80E-A104-070B-08D2DA0F7937}"/>
                </a:ext>
              </a:extLst>
            </p:cNvPr>
            <p:cNvSpPr txBox="1"/>
            <p:nvPr/>
          </p:nvSpPr>
          <p:spPr>
            <a:xfrm>
              <a:off x="6675495" y="2198092"/>
              <a:ext cx="51534" cy="51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5;p40">
              <a:extLst>
                <a:ext uri="{FF2B5EF4-FFF2-40B4-BE49-F238E27FC236}">
                  <a16:creationId xmlns:a16="http://schemas.microsoft.com/office/drawing/2014/main" id="{03062444-D7B2-3E91-1359-E685BFE26081}"/>
                </a:ext>
              </a:extLst>
            </p:cNvPr>
            <p:cNvSpPr/>
            <p:nvPr/>
          </p:nvSpPr>
          <p:spPr>
            <a:xfrm>
              <a:off x="7216604" y="1579682"/>
              <a:ext cx="2576709" cy="1288354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6;p40">
              <a:extLst>
                <a:ext uri="{FF2B5EF4-FFF2-40B4-BE49-F238E27FC236}">
                  <a16:creationId xmlns:a16="http://schemas.microsoft.com/office/drawing/2014/main" id="{AA076442-1879-33CF-797D-361003FA5B7D}"/>
                </a:ext>
              </a:extLst>
            </p:cNvPr>
            <p:cNvSpPr txBox="1"/>
            <p:nvPr/>
          </p:nvSpPr>
          <p:spPr>
            <a:xfrm>
              <a:off x="7254339" y="1617417"/>
              <a:ext cx="2501239" cy="1212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Ensino contextualizado e articulado com as práticas de oralidade, leitura e escrita.</a:t>
              </a:r>
              <a:endParaRPr/>
            </a:p>
          </p:txBody>
        </p:sp>
        <p:sp>
          <p:nvSpPr>
            <p:cNvPr id="19" name="Google Shape;257;p40">
              <a:extLst>
                <a:ext uri="{FF2B5EF4-FFF2-40B4-BE49-F238E27FC236}">
                  <a16:creationId xmlns:a16="http://schemas.microsoft.com/office/drawing/2014/main" id="{BFC4F2A1-8266-D5EC-AB7E-9A0343716824}"/>
                </a:ext>
              </a:extLst>
            </p:cNvPr>
            <p:cNvSpPr/>
            <p:nvPr/>
          </p:nvSpPr>
          <p:spPr>
            <a:xfrm rot="2142401">
              <a:off x="2459222" y="3315510"/>
              <a:ext cx="1269291" cy="39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8;p40">
              <a:extLst>
                <a:ext uri="{FF2B5EF4-FFF2-40B4-BE49-F238E27FC236}">
                  <a16:creationId xmlns:a16="http://schemas.microsoft.com/office/drawing/2014/main" id="{3ADFFF77-9044-66C7-C8CC-A11FC8500E66}"/>
                </a:ext>
              </a:extLst>
            </p:cNvPr>
            <p:cNvSpPr txBox="1"/>
            <p:nvPr/>
          </p:nvSpPr>
          <p:spPr>
            <a:xfrm rot="2142401">
              <a:off x="3062136" y="3303333"/>
              <a:ext cx="63464" cy="634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9;p40">
              <a:extLst>
                <a:ext uri="{FF2B5EF4-FFF2-40B4-BE49-F238E27FC236}">
                  <a16:creationId xmlns:a16="http://schemas.microsoft.com/office/drawing/2014/main" id="{97A79DFE-3C98-FF3B-6377-9381E3CA728D}"/>
                </a:ext>
              </a:extLst>
            </p:cNvPr>
            <p:cNvSpPr/>
            <p:nvPr/>
          </p:nvSpPr>
          <p:spPr>
            <a:xfrm>
              <a:off x="3609210" y="3061290"/>
              <a:ext cx="2576709" cy="1288354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0;p40">
              <a:extLst>
                <a:ext uri="{FF2B5EF4-FFF2-40B4-BE49-F238E27FC236}">
                  <a16:creationId xmlns:a16="http://schemas.microsoft.com/office/drawing/2014/main" id="{090F0B91-BA25-9186-62B3-CB433938420F}"/>
                </a:ext>
              </a:extLst>
            </p:cNvPr>
            <p:cNvSpPr txBox="1"/>
            <p:nvPr/>
          </p:nvSpPr>
          <p:spPr>
            <a:xfrm>
              <a:off x="3646945" y="3099025"/>
              <a:ext cx="2501239" cy="1212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Modo indutivo da descoberta do funcionamento sistêmico.</a:t>
              </a:r>
              <a:endParaRPr dirty="0"/>
            </a:p>
          </p:txBody>
        </p:sp>
        <p:sp>
          <p:nvSpPr>
            <p:cNvPr id="23" name="Google Shape;261;p40">
              <a:extLst>
                <a:ext uri="{FF2B5EF4-FFF2-40B4-BE49-F238E27FC236}">
                  <a16:creationId xmlns:a16="http://schemas.microsoft.com/office/drawing/2014/main" id="{58826528-EC4E-53A8-E409-E01D85D18247}"/>
                </a:ext>
              </a:extLst>
            </p:cNvPr>
            <p:cNvSpPr/>
            <p:nvPr/>
          </p:nvSpPr>
          <p:spPr>
            <a:xfrm>
              <a:off x="6185920" y="3685912"/>
              <a:ext cx="1030683" cy="391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2;p40">
              <a:extLst>
                <a:ext uri="{FF2B5EF4-FFF2-40B4-BE49-F238E27FC236}">
                  <a16:creationId xmlns:a16="http://schemas.microsoft.com/office/drawing/2014/main" id="{A24D73F5-9D00-EAD0-1D51-FCB97EBCE22C}"/>
                </a:ext>
              </a:extLst>
            </p:cNvPr>
            <p:cNvSpPr txBox="1"/>
            <p:nvPr/>
          </p:nvSpPr>
          <p:spPr>
            <a:xfrm>
              <a:off x="6675495" y="3679701"/>
              <a:ext cx="51534" cy="51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63;p40">
              <a:extLst>
                <a:ext uri="{FF2B5EF4-FFF2-40B4-BE49-F238E27FC236}">
                  <a16:creationId xmlns:a16="http://schemas.microsoft.com/office/drawing/2014/main" id="{3979B283-E592-C1E1-4691-AB68D873CA41}"/>
                </a:ext>
              </a:extLst>
            </p:cNvPr>
            <p:cNvSpPr/>
            <p:nvPr/>
          </p:nvSpPr>
          <p:spPr>
            <a:xfrm>
              <a:off x="7216604" y="3061290"/>
              <a:ext cx="2576709" cy="1288354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4;p40">
              <a:extLst>
                <a:ext uri="{FF2B5EF4-FFF2-40B4-BE49-F238E27FC236}">
                  <a16:creationId xmlns:a16="http://schemas.microsoft.com/office/drawing/2014/main" id="{AAD4C66A-B73D-E985-EE1C-E0E8DE437720}"/>
                </a:ext>
              </a:extLst>
            </p:cNvPr>
            <p:cNvSpPr txBox="1"/>
            <p:nvPr/>
          </p:nvSpPr>
          <p:spPr>
            <a:xfrm>
              <a:off x="7254339" y="3099025"/>
              <a:ext cx="2501239" cy="1212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pt-BR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Estudo do léxico e da gramática.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966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269;p41">
            <a:extLst>
              <a:ext uri="{FF2B5EF4-FFF2-40B4-BE49-F238E27FC236}">
                <a16:creationId xmlns:a16="http://schemas.microsoft.com/office/drawing/2014/main" id="{7E7CD08B-1B31-A923-229E-D6F0848A682E}"/>
              </a:ext>
            </a:extLst>
          </p:cNvPr>
          <p:cNvGrpSpPr/>
          <p:nvPr/>
        </p:nvGrpSpPr>
        <p:grpSpPr>
          <a:xfrm>
            <a:off x="2184217" y="1676847"/>
            <a:ext cx="7823566" cy="3504305"/>
            <a:chOff x="5622" y="905534"/>
            <a:chExt cx="7823566" cy="3504305"/>
          </a:xfrm>
        </p:grpSpPr>
        <p:sp>
          <p:nvSpPr>
            <p:cNvPr id="3" name="Google Shape;270;p41">
              <a:extLst>
                <a:ext uri="{FF2B5EF4-FFF2-40B4-BE49-F238E27FC236}">
                  <a16:creationId xmlns:a16="http://schemas.microsoft.com/office/drawing/2014/main" id="{02F1F586-2A08-75A2-CAF2-CE5C2941BFF9}"/>
                </a:ext>
              </a:extLst>
            </p:cNvPr>
            <p:cNvSpPr/>
            <p:nvPr/>
          </p:nvSpPr>
          <p:spPr>
            <a:xfrm>
              <a:off x="5622" y="1842732"/>
              <a:ext cx="3259819" cy="162990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1;p41">
              <a:extLst>
                <a:ext uri="{FF2B5EF4-FFF2-40B4-BE49-F238E27FC236}">
                  <a16:creationId xmlns:a16="http://schemas.microsoft.com/office/drawing/2014/main" id="{399E86CF-8F0B-B89E-4F8E-4EFACF5193B5}"/>
                </a:ext>
              </a:extLst>
            </p:cNvPr>
            <p:cNvSpPr txBox="1"/>
            <p:nvPr/>
          </p:nvSpPr>
          <p:spPr>
            <a:xfrm>
              <a:off x="53360" y="1890470"/>
              <a:ext cx="3164343" cy="153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pt-B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Dimensão Intercultural</a:t>
              </a:r>
              <a:endParaRPr/>
            </a:p>
          </p:txBody>
        </p:sp>
        <p:sp>
          <p:nvSpPr>
            <p:cNvPr id="11" name="Google Shape;272;p41">
              <a:extLst>
                <a:ext uri="{FF2B5EF4-FFF2-40B4-BE49-F238E27FC236}">
                  <a16:creationId xmlns:a16="http://schemas.microsoft.com/office/drawing/2014/main" id="{DEF1F8AA-72C6-505A-29C6-34D14F5F183D}"/>
                </a:ext>
              </a:extLst>
            </p:cNvPr>
            <p:cNvSpPr/>
            <p:nvPr/>
          </p:nvSpPr>
          <p:spPr>
            <a:xfrm rot="-2142401">
              <a:off x="3114509" y="2161490"/>
              <a:ext cx="1605791" cy="551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3;p41">
              <a:extLst>
                <a:ext uri="{FF2B5EF4-FFF2-40B4-BE49-F238E27FC236}">
                  <a16:creationId xmlns:a16="http://schemas.microsoft.com/office/drawing/2014/main" id="{94522591-3629-ECD0-FE40-5BEA7DD35542}"/>
                </a:ext>
              </a:extLst>
            </p:cNvPr>
            <p:cNvSpPr txBox="1"/>
            <p:nvPr/>
          </p:nvSpPr>
          <p:spPr>
            <a:xfrm rot="-2142401">
              <a:off x="3877260" y="2148943"/>
              <a:ext cx="80289" cy="80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74;p41">
              <a:extLst>
                <a:ext uri="{FF2B5EF4-FFF2-40B4-BE49-F238E27FC236}">
                  <a16:creationId xmlns:a16="http://schemas.microsoft.com/office/drawing/2014/main" id="{21B3A4F7-978F-6FF4-D1D4-490EB614EDFB}"/>
                </a:ext>
              </a:extLst>
            </p:cNvPr>
            <p:cNvSpPr/>
            <p:nvPr/>
          </p:nvSpPr>
          <p:spPr>
            <a:xfrm>
              <a:off x="4569369" y="905534"/>
              <a:ext cx="3259819" cy="1629909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5;p41">
              <a:extLst>
                <a:ext uri="{FF2B5EF4-FFF2-40B4-BE49-F238E27FC236}">
                  <a16:creationId xmlns:a16="http://schemas.microsoft.com/office/drawing/2014/main" id="{0B596C08-CAAD-4F84-089A-05CC66A7912C}"/>
                </a:ext>
              </a:extLst>
            </p:cNvPr>
            <p:cNvSpPr txBox="1"/>
            <p:nvPr/>
          </p:nvSpPr>
          <p:spPr>
            <a:xfrm>
              <a:off x="4617107" y="953272"/>
              <a:ext cx="3164343" cy="153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pt-B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Compreender que as culturas estão em contínuo processo de interação e (re)construção.</a:t>
              </a:r>
              <a:endParaRPr/>
            </a:p>
          </p:txBody>
        </p:sp>
        <p:sp>
          <p:nvSpPr>
            <p:cNvPr id="15" name="Google Shape;276;p41">
              <a:extLst>
                <a:ext uri="{FF2B5EF4-FFF2-40B4-BE49-F238E27FC236}">
                  <a16:creationId xmlns:a16="http://schemas.microsoft.com/office/drawing/2014/main" id="{FFE3EB37-7B10-F4A6-70C5-3AE84F610A63}"/>
                </a:ext>
              </a:extLst>
            </p:cNvPr>
            <p:cNvSpPr/>
            <p:nvPr/>
          </p:nvSpPr>
          <p:spPr>
            <a:xfrm rot="2142401">
              <a:off x="3114509" y="3098688"/>
              <a:ext cx="1605791" cy="551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7;p41">
              <a:extLst>
                <a:ext uri="{FF2B5EF4-FFF2-40B4-BE49-F238E27FC236}">
                  <a16:creationId xmlns:a16="http://schemas.microsoft.com/office/drawing/2014/main" id="{1BB84900-502D-585A-DF6A-D82CB0D634D8}"/>
                </a:ext>
              </a:extLst>
            </p:cNvPr>
            <p:cNvSpPr txBox="1"/>
            <p:nvPr/>
          </p:nvSpPr>
          <p:spPr>
            <a:xfrm rot="2142401">
              <a:off x="3877260" y="3086141"/>
              <a:ext cx="80289" cy="80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78;p41">
              <a:extLst>
                <a:ext uri="{FF2B5EF4-FFF2-40B4-BE49-F238E27FC236}">
                  <a16:creationId xmlns:a16="http://schemas.microsoft.com/office/drawing/2014/main" id="{173077E9-4FF7-D8E8-0990-8141DF3F9C25}"/>
                </a:ext>
              </a:extLst>
            </p:cNvPr>
            <p:cNvSpPr/>
            <p:nvPr/>
          </p:nvSpPr>
          <p:spPr>
            <a:xfrm>
              <a:off x="4569369" y="2779930"/>
              <a:ext cx="3259819" cy="1629909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9;p41">
              <a:extLst>
                <a:ext uri="{FF2B5EF4-FFF2-40B4-BE49-F238E27FC236}">
                  <a16:creationId xmlns:a16="http://schemas.microsoft.com/office/drawing/2014/main" id="{3655736F-3064-B81D-D56A-2C84D5967F17}"/>
                </a:ext>
              </a:extLst>
            </p:cNvPr>
            <p:cNvSpPr txBox="1"/>
            <p:nvPr/>
          </p:nvSpPr>
          <p:spPr>
            <a:xfrm>
              <a:off x="4617107" y="2827668"/>
              <a:ext cx="3164343" cy="153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pt-BR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Reflexões sobre as relações entre língua, identidade, cultura.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697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oogle Shape;247;p43">
            <a:extLst>
              <a:ext uri="{FF2B5EF4-FFF2-40B4-BE49-F238E27FC236}">
                <a16:creationId xmlns:a16="http://schemas.microsoft.com/office/drawing/2014/main" id="{CAE126B8-7CE7-C240-7B4E-0C7B3F1397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653027"/>
              </p:ext>
            </p:extLst>
          </p:nvPr>
        </p:nvGraphicFramePr>
        <p:xfrm>
          <a:off x="2151246" y="872414"/>
          <a:ext cx="7889507" cy="54820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1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9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EIXO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Font typeface="Calibri"/>
                        <a:buNone/>
                      </a:pPr>
                      <a:r>
                        <a:rPr lang="en-US" sz="3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HABILIDADES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14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ORALIDADE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(EF07LI02)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Entrevistar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colegas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conhecer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suas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histórias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8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LEITURA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(EF07LI07)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a(s)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informação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ões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)-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chave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partes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um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língua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inglesa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parágrafos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).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5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ESCRITA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(EF07LI14)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Produzir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sobre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acontecimentos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personalidades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do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passado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linha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do tempo/ timelines,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biografias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verbetes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enciclopédias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blogues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entre outros).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94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CONHECIMENTOS LINGUÍSTICOS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(EF07LI18)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Utilizar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passado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simples e o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passado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contínuo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para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produzir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orais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escritos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mostrando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relações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sequência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causalidade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8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DIMENSÃO INTERCULTURAL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(EF07LI23)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Reconhecer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variação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linguística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manifestação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formas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pensar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expressar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mundo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97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676C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327;p45">
            <a:extLst>
              <a:ext uri="{FF2B5EF4-FFF2-40B4-BE49-F238E27FC236}">
                <a16:creationId xmlns:a16="http://schemas.microsoft.com/office/drawing/2014/main" id="{BEE8B783-E702-9C1F-0147-E6E7F5EBCC1F}"/>
              </a:ext>
            </a:extLst>
          </p:cNvPr>
          <p:cNvGrpSpPr/>
          <p:nvPr/>
        </p:nvGrpSpPr>
        <p:grpSpPr>
          <a:xfrm>
            <a:off x="904775" y="952901"/>
            <a:ext cx="9721516" cy="5724047"/>
            <a:chOff x="563042" y="2568"/>
            <a:chExt cx="7294416" cy="5188204"/>
          </a:xfrm>
        </p:grpSpPr>
        <p:sp>
          <p:nvSpPr>
            <p:cNvPr id="9" name="Google Shape;328;p45">
              <a:extLst>
                <a:ext uri="{FF2B5EF4-FFF2-40B4-BE49-F238E27FC236}">
                  <a16:creationId xmlns:a16="http://schemas.microsoft.com/office/drawing/2014/main" id="{ACEC1E09-C05A-F782-284F-CD65A9899F9C}"/>
                </a:ext>
              </a:extLst>
            </p:cNvPr>
            <p:cNvSpPr/>
            <p:nvPr/>
          </p:nvSpPr>
          <p:spPr>
            <a:xfrm>
              <a:off x="563042" y="2568"/>
              <a:ext cx="3343446" cy="121291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9;p45">
              <a:extLst>
                <a:ext uri="{FF2B5EF4-FFF2-40B4-BE49-F238E27FC236}">
                  <a16:creationId xmlns:a16="http://schemas.microsoft.com/office/drawing/2014/main" id="{3106DDB5-71C8-06A4-2BE0-0761AB851D9D}"/>
                </a:ext>
              </a:extLst>
            </p:cNvPr>
            <p:cNvSpPr txBox="1"/>
            <p:nvPr/>
          </p:nvSpPr>
          <p:spPr>
            <a:xfrm>
              <a:off x="598567" y="38093"/>
              <a:ext cx="3272396" cy="114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(CG.EF07LI15.s) Construir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repertório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lexical relativo a verbos regulares e irregulares (formas no passado),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preposições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tempo (in,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e conectores (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but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because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then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before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t-BR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after</a:t>
              </a:r>
              <a:r>
                <a:rPr lang="pt-BR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entre outros).</a:t>
              </a:r>
              <a:endParaRPr dirty="0"/>
            </a:p>
          </p:txBody>
        </p:sp>
        <p:sp>
          <p:nvSpPr>
            <p:cNvPr id="11" name="Google Shape;330;p45">
              <a:extLst>
                <a:ext uri="{FF2B5EF4-FFF2-40B4-BE49-F238E27FC236}">
                  <a16:creationId xmlns:a16="http://schemas.microsoft.com/office/drawing/2014/main" id="{573922E5-B21F-870B-A491-871E45FC164A}"/>
                </a:ext>
              </a:extLst>
            </p:cNvPr>
            <p:cNvSpPr/>
            <p:nvPr/>
          </p:nvSpPr>
          <p:spPr>
            <a:xfrm>
              <a:off x="897387" y="1215482"/>
              <a:ext cx="334344" cy="8147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BA612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2" name="Google Shape;331;p45">
              <a:extLst>
                <a:ext uri="{FF2B5EF4-FFF2-40B4-BE49-F238E27FC236}">
                  <a16:creationId xmlns:a16="http://schemas.microsoft.com/office/drawing/2014/main" id="{E6E2E80C-8AAE-15F0-19FE-35FB59BA046F}"/>
                </a:ext>
              </a:extLst>
            </p:cNvPr>
            <p:cNvSpPr/>
            <p:nvPr/>
          </p:nvSpPr>
          <p:spPr>
            <a:xfrm>
              <a:off x="1231731" y="1518711"/>
              <a:ext cx="1754087" cy="102298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2;p45">
              <a:extLst>
                <a:ext uri="{FF2B5EF4-FFF2-40B4-BE49-F238E27FC236}">
                  <a16:creationId xmlns:a16="http://schemas.microsoft.com/office/drawing/2014/main" id="{C08759B4-6F3B-4EA8-8EFB-38219DEF0D72}"/>
                </a:ext>
              </a:extLst>
            </p:cNvPr>
            <p:cNvSpPr txBox="1"/>
            <p:nvPr/>
          </p:nvSpPr>
          <p:spPr>
            <a:xfrm>
              <a:off x="1261693" y="1548673"/>
              <a:ext cx="1694163" cy="96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Passado simples (verbos regulares e irregulares);</a:t>
              </a:r>
              <a:endParaRPr/>
            </a:p>
          </p:txBody>
        </p:sp>
        <p:sp>
          <p:nvSpPr>
            <p:cNvPr id="14" name="Google Shape;333;p45">
              <a:extLst>
                <a:ext uri="{FF2B5EF4-FFF2-40B4-BE49-F238E27FC236}">
                  <a16:creationId xmlns:a16="http://schemas.microsoft.com/office/drawing/2014/main" id="{6AF79EA2-6C6E-609F-F65B-2D838FC14EA4}"/>
                </a:ext>
              </a:extLst>
            </p:cNvPr>
            <p:cNvSpPr/>
            <p:nvPr/>
          </p:nvSpPr>
          <p:spPr>
            <a:xfrm>
              <a:off x="897387" y="1215482"/>
              <a:ext cx="334344" cy="2140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BA612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" name="Google Shape;334;p45">
              <a:extLst>
                <a:ext uri="{FF2B5EF4-FFF2-40B4-BE49-F238E27FC236}">
                  <a16:creationId xmlns:a16="http://schemas.microsoft.com/office/drawing/2014/main" id="{625405BD-AAEC-B4BA-6C5E-75F18B67E687}"/>
                </a:ext>
              </a:extLst>
            </p:cNvPr>
            <p:cNvSpPr/>
            <p:nvPr/>
          </p:nvSpPr>
          <p:spPr>
            <a:xfrm>
              <a:off x="1231731" y="2844923"/>
              <a:ext cx="1753796" cy="10220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5;p45">
              <a:extLst>
                <a:ext uri="{FF2B5EF4-FFF2-40B4-BE49-F238E27FC236}">
                  <a16:creationId xmlns:a16="http://schemas.microsoft.com/office/drawing/2014/main" id="{B719A2BE-7C30-9D72-FF2C-AD96B0A4CCB2}"/>
                </a:ext>
              </a:extLst>
            </p:cNvPr>
            <p:cNvSpPr txBox="1"/>
            <p:nvPr/>
          </p:nvSpPr>
          <p:spPr>
            <a:xfrm>
              <a:off x="1261666" y="2874858"/>
              <a:ext cx="1693926" cy="962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Preposições de tempo;</a:t>
              </a:r>
              <a:endParaRPr/>
            </a:p>
          </p:txBody>
        </p:sp>
        <p:sp>
          <p:nvSpPr>
            <p:cNvPr id="17" name="Google Shape;336;p45">
              <a:extLst>
                <a:ext uri="{FF2B5EF4-FFF2-40B4-BE49-F238E27FC236}">
                  <a16:creationId xmlns:a16="http://schemas.microsoft.com/office/drawing/2014/main" id="{70EA7956-9F05-B348-FAD2-008CCF1A2974}"/>
                </a:ext>
              </a:extLst>
            </p:cNvPr>
            <p:cNvSpPr/>
            <p:nvPr/>
          </p:nvSpPr>
          <p:spPr>
            <a:xfrm>
              <a:off x="897387" y="1215482"/>
              <a:ext cx="334344" cy="34650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BA612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" name="Google Shape;337;p45">
              <a:extLst>
                <a:ext uri="{FF2B5EF4-FFF2-40B4-BE49-F238E27FC236}">
                  <a16:creationId xmlns:a16="http://schemas.microsoft.com/office/drawing/2014/main" id="{3AF8C452-870F-FC25-14D5-E5180DD53DAC}"/>
                </a:ext>
              </a:extLst>
            </p:cNvPr>
            <p:cNvSpPr/>
            <p:nvPr/>
          </p:nvSpPr>
          <p:spPr>
            <a:xfrm>
              <a:off x="1231731" y="4170202"/>
              <a:ext cx="1752243" cy="102057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8;p45">
              <a:extLst>
                <a:ext uri="{FF2B5EF4-FFF2-40B4-BE49-F238E27FC236}">
                  <a16:creationId xmlns:a16="http://schemas.microsoft.com/office/drawing/2014/main" id="{C865C3C2-A558-7C19-7BB2-47ACC04CDDED}"/>
                </a:ext>
              </a:extLst>
            </p:cNvPr>
            <p:cNvSpPr txBox="1"/>
            <p:nvPr/>
          </p:nvSpPr>
          <p:spPr>
            <a:xfrm>
              <a:off x="1261622" y="4200093"/>
              <a:ext cx="1692461" cy="96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Conectores;</a:t>
              </a:r>
              <a:endParaRPr/>
            </a:p>
          </p:txBody>
        </p:sp>
        <p:sp>
          <p:nvSpPr>
            <p:cNvPr id="20" name="Google Shape;339;p45">
              <a:extLst>
                <a:ext uri="{FF2B5EF4-FFF2-40B4-BE49-F238E27FC236}">
                  <a16:creationId xmlns:a16="http://schemas.microsoft.com/office/drawing/2014/main" id="{4952C53A-1C0F-2F77-0B2F-26E219803FD6}"/>
                </a:ext>
              </a:extLst>
            </p:cNvPr>
            <p:cNvSpPr/>
            <p:nvPr/>
          </p:nvSpPr>
          <p:spPr>
            <a:xfrm>
              <a:off x="4512945" y="2568"/>
              <a:ext cx="3344513" cy="121291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0;p45">
              <a:extLst>
                <a:ext uri="{FF2B5EF4-FFF2-40B4-BE49-F238E27FC236}">
                  <a16:creationId xmlns:a16="http://schemas.microsoft.com/office/drawing/2014/main" id="{59AEFD7A-1847-C4E3-633A-53E2741F13A4}"/>
                </a:ext>
              </a:extLst>
            </p:cNvPr>
            <p:cNvSpPr txBox="1"/>
            <p:nvPr/>
          </p:nvSpPr>
          <p:spPr>
            <a:xfrm>
              <a:off x="4548470" y="38093"/>
              <a:ext cx="3273463" cy="114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pt-BR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(CG.EF07LI18.s) Utilizar o passado simples e o passado </a:t>
              </a:r>
              <a:r>
                <a:rPr lang="pt-BR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contínuo</a:t>
              </a:r>
              <a:r>
                <a:rPr lang="pt-BR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para produzir textos orais e escritos, mostrando </a:t>
              </a:r>
              <a:r>
                <a:rPr lang="pt-BR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relações</a:t>
              </a:r>
              <a:r>
                <a:rPr lang="pt-BR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lang="pt-BR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sequência</a:t>
              </a:r>
              <a:r>
                <a:rPr lang="pt-BR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 causalidade.</a:t>
              </a:r>
              <a:endParaRPr sz="2000" dirty="0"/>
            </a:p>
          </p:txBody>
        </p:sp>
        <p:sp>
          <p:nvSpPr>
            <p:cNvPr id="22" name="Google Shape;341;p45">
              <a:extLst>
                <a:ext uri="{FF2B5EF4-FFF2-40B4-BE49-F238E27FC236}">
                  <a16:creationId xmlns:a16="http://schemas.microsoft.com/office/drawing/2014/main" id="{AB143AE7-25BE-ED90-DAA1-5FC55F63CAC0}"/>
                </a:ext>
              </a:extLst>
            </p:cNvPr>
            <p:cNvSpPr/>
            <p:nvPr/>
          </p:nvSpPr>
          <p:spPr>
            <a:xfrm>
              <a:off x="4847397" y="1215482"/>
              <a:ext cx="334451" cy="8135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BA612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3" name="Google Shape;342;p45">
              <a:extLst>
                <a:ext uri="{FF2B5EF4-FFF2-40B4-BE49-F238E27FC236}">
                  <a16:creationId xmlns:a16="http://schemas.microsoft.com/office/drawing/2014/main" id="{B026E39F-CD90-4004-D1D9-040445C5B57F}"/>
                </a:ext>
              </a:extLst>
            </p:cNvPr>
            <p:cNvSpPr/>
            <p:nvPr/>
          </p:nvSpPr>
          <p:spPr>
            <a:xfrm>
              <a:off x="5181848" y="1518711"/>
              <a:ext cx="1752243" cy="102057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3;p45">
              <a:extLst>
                <a:ext uri="{FF2B5EF4-FFF2-40B4-BE49-F238E27FC236}">
                  <a16:creationId xmlns:a16="http://schemas.microsoft.com/office/drawing/2014/main" id="{43CCD992-C79F-F67F-2A15-B26316257CCE}"/>
                </a:ext>
              </a:extLst>
            </p:cNvPr>
            <p:cNvSpPr txBox="1"/>
            <p:nvPr/>
          </p:nvSpPr>
          <p:spPr>
            <a:xfrm>
              <a:off x="5211739" y="1548602"/>
              <a:ext cx="1692461" cy="96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Passado simples;</a:t>
              </a:r>
              <a:endParaRPr/>
            </a:p>
          </p:txBody>
        </p:sp>
        <p:sp>
          <p:nvSpPr>
            <p:cNvPr id="25" name="Google Shape;344;p45">
              <a:extLst>
                <a:ext uri="{FF2B5EF4-FFF2-40B4-BE49-F238E27FC236}">
                  <a16:creationId xmlns:a16="http://schemas.microsoft.com/office/drawing/2014/main" id="{2352DFDF-74AE-1C1F-ADA2-2277DD6A427D}"/>
                </a:ext>
              </a:extLst>
            </p:cNvPr>
            <p:cNvSpPr/>
            <p:nvPr/>
          </p:nvSpPr>
          <p:spPr>
            <a:xfrm>
              <a:off x="4847397" y="1215482"/>
              <a:ext cx="334451" cy="21380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BA612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6" name="Google Shape;345;p45">
              <a:extLst>
                <a:ext uri="{FF2B5EF4-FFF2-40B4-BE49-F238E27FC236}">
                  <a16:creationId xmlns:a16="http://schemas.microsoft.com/office/drawing/2014/main" id="{07749536-5049-C821-7C3F-BE73ABC1830A}"/>
                </a:ext>
              </a:extLst>
            </p:cNvPr>
            <p:cNvSpPr/>
            <p:nvPr/>
          </p:nvSpPr>
          <p:spPr>
            <a:xfrm>
              <a:off x="5181848" y="2842509"/>
              <a:ext cx="1753796" cy="102204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46;p45">
              <a:extLst>
                <a:ext uri="{FF2B5EF4-FFF2-40B4-BE49-F238E27FC236}">
                  <a16:creationId xmlns:a16="http://schemas.microsoft.com/office/drawing/2014/main" id="{17C05288-4C91-D53E-B90A-22A2E7A3BE10}"/>
                </a:ext>
              </a:extLst>
            </p:cNvPr>
            <p:cNvSpPr txBox="1"/>
            <p:nvPr/>
          </p:nvSpPr>
          <p:spPr>
            <a:xfrm>
              <a:off x="5211783" y="2872444"/>
              <a:ext cx="1693926" cy="962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Passado contínuo.</a:t>
              </a:r>
              <a:endParaRPr/>
            </a:p>
          </p:txBody>
        </p:sp>
        <p:sp>
          <p:nvSpPr>
            <p:cNvPr id="28" name="Google Shape;347;p45">
              <a:extLst>
                <a:ext uri="{FF2B5EF4-FFF2-40B4-BE49-F238E27FC236}">
                  <a16:creationId xmlns:a16="http://schemas.microsoft.com/office/drawing/2014/main" id="{0530B98C-018C-FA73-C2D0-01BE43924D15}"/>
                </a:ext>
              </a:extLst>
            </p:cNvPr>
            <p:cNvSpPr/>
            <p:nvPr/>
          </p:nvSpPr>
          <p:spPr>
            <a:xfrm>
              <a:off x="4847397" y="1215482"/>
              <a:ext cx="334451" cy="34637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BA612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9" name="Google Shape;348;p45">
              <a:extLst>
                <a:ext uri="{FF2B5EF4-FFF2-40B4-BE49-F238E27FC236}">
                  <a16:creationId xmlns:a16="http://schemas.microsoft.com/office/drawing/2014/main" id="{138968D4-60F1-65E6-C69E-ECAD550F5D3E}"/>
                </a:ext>
              </a:extLst>
            </p:cNvPr>
            <p:cNvSpPr/>
            <p:nvPr/>
          </p:nvSpPr>
          <p:spPr>
            <a:xfrm>
              <a:off x="5181848" y="4167788"/>
              <a:ext cx="1752243" cy="102294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49;p45">
              <a:extLst>
                <a:ext uri="{FF2B5EF4-FFF2-40B4-BE49-F238E27FC236}">
                  <a16:creationId xmlns:a16="http://schemas.microsoft.com/office/drawing/2014/main" id="{93A9B896-74CA-0837-7B97-54350ECF6B6C}"/>
                </a:ext>
              </a:extLst>
            </p:cNvPr>
            <p:cNvSpPr txBox="1"/>
            <p:nvPr/>
          </p:nvSpPr>
          <p:spPr>
            <a:xfrm>
              <a:off x="5211809" y="4197749"/>
              <a:ext cx="1692321" cy="963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Passado simples e passado contínuo.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872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6DDE45-CA8F-9062-08A4-54B3C39FC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r="873"/>
          <a:stretch/>
        </p:blipFill>
        <p:spPr>
          <a:xfrm>
            <a:off x="2101516" y="1052056"/>
            <a:ext cx="7988968" cy="557382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8E01AE5-93BC-8957-1B47-03DC92CAC000}"/>
              </a:ext>
            </a:extLst>
          </p:cNvPr>
          <p:cNvSpPr/>
          <p:nvPr/>
        </p:nvSpPr>
        <p:spPr>
          <a:xfrm>
            <a:off x="7517013" y="2223435"/>
            <a:ext cx="2454760" cy="789271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10D4E74-4AA2-86BA-EE0A-0632DBC681EE}"/>
              </a:ext>
            </a:extLst>
          </p:cNvPr>
          <p:cNvSpPr/>
          <p:nvPr/>
        </p:nvSpPr>
        <p:spPr>
          <a:xfrm>
            <a:off x="3118585" y="3012706"/>
            <a:ext cx="6853188" cy="64008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91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676C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DAD73C0-BC3E-B086-FDD2-15A0F173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9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9° ano – Língua Inglesa I e II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027D47-A6D5-CCF4-D614-299428B8C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317"/>
            <a:ext cx="10515600" cy="4000834"/>
          </a:xfrm>
        </p:spPr>
        <p:txBody>
          <a:bodyPr>
            <a:normAutofit/>
          </a:bodyPr>
          <a:lstStyle/>
          <a:p>
            <a:pPr marL="0" indent="0" rtl="0" fontAlgn="base"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Língua Inglesa I e II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habilidades de número 01, 02, 03, 04, 08, 09, 12, 13, 19 (escolher temáticas distintas para o trabalho com as mesmas habilidades).</a:t>
            </a:r>
          </a:p>
          <a:p>
            <a:pPr marL="0" indent="0" rtl="0" fontAlgn="base"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0" dirty="0">
                <a:effectLst/>
              </a:rPr>
              <a:t/>
            </a:r>
            <a:br>
              <a:rPr lang="pt-BR" b="0" dirty="0">
                <a:effectLst/>
              </a:rPr>
            </a:b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Língua Inglesa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ênfase nas habilidades de número 05, 11, 15, 18 (</a:t>
            </a:r>
            <a:r>
              <a:rPr lang="pt-BR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habilidades com enfoque em textos publicitários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</a:t>
            </a:r>
          </a:p>
          <a:p>
            <a:pPr marL="0" indent="0" rtl="0" fontAlgn="base"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0" dirty="0">
                <a:effectLst/>
              </a:rPr>
              <a:t/>
            </a:r>
            <a:br>
              <a:rPr lang="pt-BR" b="0" dirty="0">
                <a:effectLst/>
              </a:rPr>
            </a:b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Língua Inglesa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II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ênfase nas habilidades de número 06, 07, 10, 14, 16,17 (</a:t>
            </a:r>
            <a:r>
              <a:rPr lang="pt-BR" b="0" i="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</a:rPr>
              <a:t>habilidades com enfoque em textos argumentativos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227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676C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107D1F-27EB-5590-D173-3EEB14A9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3" y="1054117"/>
            <a:ext cx="4729065" cy="57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A7325B-41D8-E36A-B710-E9BFEE8E6839}"/>
              </a:ext>
            </a:extLst>
          </p:cNvPr>
          <p:cNvSpPr txBox="1"/>
          <p:nvPr/>
        </p:nvSpPr>
        <p:spPr>
          <a:xfrm>
            <a:off x="5559293" y="3176375"/>
            <a:ext cx="6116854" cy="1815882"/>
          </a:xfrm>
          <a:prstGeom prst="rect">
            <a:avLst/>
          </a:prstGeom>
          <a:noFill/>
          <a:ln w="38100">
            <a:solidFill>
              <a:srgbClr val="B676C8"/>
            </a:solidFill>
          </a:ln>
        </p:spPr>
        <p:txBody>
          <a:bodyPr wrap="square">
            <a:spAutoFit/>
          </a:bodyPr>
          <a:lstStyle/>
          <a:p>
            <a:pPr algn="just" rtl="0">
              <a:spcBef>
                <a:spcPts val="1200"/>
              </a:spcBef>
              <a:spcAft>
                <a:spcPts val="0"/>
              </a:spcAft>
            </a:pPr>
            <a:r>
              <a:rPr lang="pt-B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Neste campo, deverão ser descritos os seguintes itens, de acordo com as especificidades abaixo:</a:t>
            </a:r>
            <a:endParaRPr lang="pt-BR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-Para Língua Inglesa: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descrever o “EIXO” e os “CONHECIMENTOS ESPECÍFICOS”.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8E3BE6F-ACFD-310E-4321-6A9057F256B9}"/>
              </a:ext>
            </a:extLst>
          </p:cNvPr>
          <p:cNvCxnSpPr>
            <a:cxnSpLocks/>
          </p:cNvCxnSpPr>
          <p:nvPr/>
        </p:nvCxnSpPr>
        <p:spPr>
          <a:xfrm flipV="1">
            <a:off x="3907857" y="3311091"/>
            <a:ext cx="1578543" cy="847023"/>
          </a:xfrm>
          <a:prstGeom prst="straightConnector1">
            <a:avLst/>
          </a:prstGeom>
          <a:ln w="38100">
            <a:solidFill>
              <a:srgbClr val="B67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9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60"/>
          <p:cNvPicPr preferRelativeResize="0"/>
          <p:nvPr/>
        </p:nvPicPr>
        <p:blipFill rotWithShape="1">
          <a:blip r:embed="rId3">
            <a:alphaModFix/>
          </a:blip>
          <a:srcRect l="4167"/>
          <a:stretch/>
        </p:blipFill>
        <p:spPr>
          <a:xfrm>
            <a:off x="1427981" y="5014762"/>
            <a:ext cx="2268119" cy="155813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0"/>
          <p:cNvSpPr txBox="1">
            <a:spLocks noGrp="1"/>
          </p:cNvSpPr>
          <p:nvPr>
            <p:ph type="body" sz="quarter" idx="3"/>
          </p:nvPr>
        </p:nvSpPr>
        <p:spPr>
          <a:xfrm>
            <a:off x="1011237" y="2494526"/>
            <a:ext cx="461803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r>
              <a:rPr lang="pt-BR" b="0" dirty="0"/>
              <a:t>Complete as frases com AM, IS ou ARE: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arenR"/>
            </a:pP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0" dirty="0"/>
              <a:t>a) </a:t>
            </a:r>
            <a:r>
              <a:rPr lang="pt-BR" b="0" dirty="0" err="1"/>
              <a:t>My</a:t>
            </a:r>
            <a:r>
              <a:rPr lang="pt-BR" b="0" dirty="0"/>
              <a:t> </a:t>
            </a:r>
            <a:r>
              <a:rPr lang="pt-BR" b="0" dirty="0" err="1"/>
              <a:t>name</a:t>
            </a:r>
            <a:r>
              <a:rPr lang="pt-BR" b="0" dirty="0"/>
              <a:t> _____ Dani.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0" dirty="0"/>
              <a:t>b) I ___ a </a:t>
            </a:r>
            <a:r>
              <a:rPr lang="pt-BR" b="0" dirty="0" err="1"/>
              <a:t>teacher</a:t>
            </a:r>
            <a:r>
              <a:rPr lang="pt-BR" b="0" dirty="0"/>
              <a:t>.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b="0" dirty="0"/>
              <a:t>c) </a:t>
            </a:r>
            <a:r>
              <a:rPr lang="pt-BR" b="0" dirty="0" err="1"/>
              <a:t>This</a:t>
            </a:r>
            <a:r>
              <a:rPr lang="pt-BR" b="0" dirty="0"/>
              <a:t> _____ </a:t>
            </a:r>
            <a:r>
              <a:rPr lang="pt-BR" b="0" dirty="0" err="1"/>
              <a:t>my</a:t>
            </a:r>
            <a:r>
              <a:rPr lang="pt-BR" b="0" dirty="0"/>
              <a:t> dog.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522" name="Google Shape;522;p60"/>
          <p:cNvSpPr txBox="1">
            <a:spLocks noGrp="1"/>
          </p:cNvSpPr>
          <p:nvPr>
            <p:ph sz="quarter" idx="4"/>
          </p:nvPr>
        </p:nvSpPr>
        <p:spPr>
          <a:xfrm>
            <a:off x="6562725" y="243894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sz="2400" dirty="0"/>
              <a:t>2) Faça um </a:t>
            </a:r>
            <a:r>
              <a:rPr lang="pt-BR" sz="2400" i="1" dirty="0"/>
              <a:t>running </a:t>
            </a:r>
            <a:r>
              <a:rPr lang="pt-BR" sz="2400" i="1" dirty="0" err="1"/>
              <a:t>dictation</a:t>
            </a:r>
            <a:r>
              <a:rPr lang="pt-BR" sz="2400" dirty="0"/>
              <a:t> com as seguintes frases: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pt-BR" sz="2400" dirty="0"/>
              <a:t>I </a:t>
            </a:r>
            <a:r>
              <a:rPr lang="pt-BR" sz="2400" dirty="0" err="1"/>
              <a:t>am</a:t>
            </a:r>
            <a:r>
              <a:rPr lang="pt-BR" sz="2400" dirty="0"/>
              <a:t> a </a:t>
            </a:r>
            <a:r>
              <a:rPr lang="pt-BR" sz="2400" dirty="0" err="1"/>
              <a:t>singer</a:t>
            </a:r>
            <a:r>
              <a:rPr lang="pt-BR" sz="2400" dirty="0"/>
              <a:t>.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pt-BR" sz="2400" dirty="0" err="1"/>
              <a:t>We</a:t>
            </a:r>
            <a:r>
              <a:rPr lang="pt-BR" sz="2400" dirty="0"/>
              <a:t> are </a:t>
            </a:r>
            <a:r>
              <a:rPr lang="pt-BR" sz="2400" dirty="0" err="1"/>
              <a:t>students</a:t>
            </a:r>
            <a:r>
              <a:rPr lang="pt-BR" sz="2400" dirty="0"/>
              <a:t>.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pt-BR" sz="2400" dirty="0"/>
              <a:t>It </a:t>
            </a:r>
            <a:r>
              <a:rPr lang="pt-BR" sz="2400" dirty="0" err="1"/>
              <a:t>is</a:t>
            </a:r>
            <a:r>
              <a:rPr lang="pt-BR" sz="2400" dirty="0"/>
              <a:t> a dog.</a:t>
            </a:r>
            <a:endParaRPr sz="2400" dirty="0"/>
          </a:p>
        </p:txBody>
      </p:sp>
      <p:pic>
        <p:nvPicPr>
          <p:cNvPr id="523" name="Google Shape;523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963" y="5139891"/>
            <a:ext cx="2400833" cy="1433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FF286688-2386-A1EC-07E6-9A35EA5E6EFC}"/>
              </a:ext>
            </a:extLst>
          </p:cNvPr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676C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7D598E-1C51-9647-D117-5AFC4FC7F5E0}"/>
              </a:ext>
            </a:extLst>
          </p:cNvPr>
          <p:cNvSpPr txBox="1"/>
          <p:nvPr/>
        </p:nvSpPr>
        <p:spPr>
          <a:xfrm>
            <a:off x="1011237" y="1412740"/>
            <a:ext cx="1054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eixos podem ser desenvolvidos por meio das atividades abaixo?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676C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8F7809-3B67-9206-00F7-B1FCE9D61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 r="4073"/>
          <a:stretch/>
        </p:blipFill>
        <p:spPr bwMode="auto">
          <a:xfrm>
            <a:off x="3512017" y="1549704"/>
            <a:ext cx="4938963" cy="50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2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DE3CEB-A2C1-93AD-F7D5-5F6EFF5501F1}"/>
              </a:ext>
            </a:extLst>
          </p:cNvPr>
          <p:cNvSpPr txBox="1"/>
          <p:nvPr/>
        </p:nvSpPr>
        <p:spPr>
          <a:xfrm>
            <a:off x="1663566" y="2050181"/>
            <a:ext cx="886486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ADRIANE BARBOSA NOGUEIRA LOPES</a:t>
            </a: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Prefeita Municipal</a:t>
            </a: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LUCAS HENRIQUE BITENCOURT DE SOUZA</a:t>
            </a: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Secretário Municipal de Educação</a:t>
            </a: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 CRISTINA CANTERO DORSA LIMA</a:t>
            </a: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Superintendente de Gestão das Políticas Educacionais</a:t>
            </a: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ANA MARIA RIBAS</a:t>
            </a: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algn="ctr" rtl="0" latinLnBrk="0">
              <a:spcBef>
                <a:spcPts val="0"/>
              </a:spcBef>
              <a:spcAft>
                <a:spcPts val="0"/>
              </a:spcAft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Gerente do Ensino Fundamental e Médio</a:t>
            </a:r>
            <a:endParaRPr lang="pt-BR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4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676C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Destinatário">
            <a:extLst>
              <a:ext uri="{FF2B5EF4-FFF2-40B4-BE49-F238E27FC236}">
                <a16:creationId xmlns:a16="http://schemas.microsoft.com/office/drawing/2014/main" id="{47F7F135-4DDC-A053-C087-91FF82A3F4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45385" y="2377547"/>
            <a:ext cx="758832" cy="758832"/>
          </a:xfrm>
          <a:prstGeom prst="rect">
            <a:avLst/>
          </a:prstGeom>
        </p:spPr>
      </p:pic>
      <p:pic>
        <p:nvPicPr>
          <p:cNvPr id="6" name="Gráfico 5" descr="Email">
            <a:extLst>
              <a:ext uri="{FF2B5EF4-FFF2-40B4-BE49-F238E27FC236}">
                <a16:creationId xmlns:a16="http://schemas.microsoft.com/office/drawing/2014/main" id="{96B32FBE-BF4D-5DB6-4452-888865B433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45385" y="4045649"/>
            <a:ext cx="758832" cy="7588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76A7EEE-5D0A-E057-9906-7C0F693B9030}"/>
              </a:ext>
            </a:extLst>
          </p:cNvPr>
          <p:cNvSpPr txBox="1"/>
          <p:nvPr/>
        </p:nvSpPr>
        <p:spPr>
          <a:xfrm>
            <a:off x="3104220" y="1148048"/>
            <a:ext cx="59835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Contatos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Gefem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: 2020-3844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linguainglesa.cg@gmail.com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linguainglesasemed.blogspot.com</a:t>
            </a:r>
          </a:p>
        </p:txBody>
      </p:sp>
      <p:pic>
        <p:nvPicPr>
          <p:cNvPr id="4" name="Gráfico 3" descr="Internet">
            <a:extLst>
              <a:ext uri="{FF2B5EF4-FFF2-40B4-BE49-F238E27FC236}">
                <a16:creationId xmlns:a16="http://schemas.microsoft.com/office/drawing/2014/main" id="{7908F756-EE94-B18A-97DD-3DF41EF44C5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67601" y="57099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9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27D50E26-974E-491D-AC9B-9049A2002AD4}"/>
              </a:ext>
            </a:extLst>
          </p:cNvPr>
          <p:cNvSpPr/>
          <p:nvPr/>
        </p:nvSpPr>
        <p:spPr>
          <a:xfrm>
            <a:off x="2288374" y="2767280"/>
            <a:ext cx="76152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DESEJAMOS UM</a:t>
            </a:r>
          </a:p>
          <a:p>
            <a:pPr algn="ctr"/>
            <a:r>
              <a:rPr lang="pt-BR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ÓTIMO </a:t>
            </a:r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ANO LETIVO</a:t>
            </a:r>
            <a:endParaRPr lang="pt-BR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9C425FDA-A333-4793-B9D5-446A17ECE49E}"/>
              </a:ext>
            </a:extLst>
          </p:cNvPr>
          <p:cNvCxnSpPr/>
          <p:nvPr/>
        </p:nvCxnSpPr>
        <p:spPr>
          <a:xfrm>
            <a:off x="3480216" y="2604408"/>
            <a:ext cx="5231567" cy="0"/>
          </a:xfrm>
          <a:prstGeom prst="line">
            <a:avLst/>
          </a:prstGeom>
          <a:ln w="76200">
            <a:solidFill>
              <a:srgbClr val="B67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247E4027-5D0C-46BA-90BA-51852B173A77}"/>
              </a:ext>
            </a:extLst>
          </p:cNvPr>
          <p:cNvCxnSpPr/>
          <p:nvPr/>
        </p:nvCxnSpPr>
        <p:spPr>
          <a:xfrm>
            <a:off x="3480216" y="4291644"/>
            <a:ext cx="5231567" cy="0"/>
          </a:xfrm>
          <a:prstGeom prst="line">
            <a:avLst/>
          </a:prstGeom>
          <a:ln w="76200">
            <a:solidFill>
              <a:srgbClr val="B67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02;p2">
            <a:extLst>
              <a:ext uri="{FF2B5EF4-FFF2-40B4-BE49-F238E27FC236}">
                <a16:creationId xmlns:a16="http://schemas.microsoft.com/office/drawing/2014/main" id="{DFACB90F-86A8-0E50-F864-1C81EB446AD8}"/>
              </a:ext>
            </a:extLst>
          </p:cNvPr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676C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44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14;p33">
            <a:extLst>
              <a:ext uri="{FF2B5EF4-FFF2-40B4-BE49-F238E27FC236}">
                <a16:creationId xmlns:a16="http://schemas.microsoft.com/office/drawing/2014/main" id="{BD574AB9-E11E-36F2-21B2-4F416B1B10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9937" y="1164656"/>
            <a:ext cx="3824986" cy="542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6;p33">
            <a:extLst>
              <a:ext uri="{FF2B5EF4-FFF2-40B4-BE49-F238E27FC236}">
                <a16:creationId xmlns:a16="http://schemas.microsoft.com/office/drawing/2014/main" id="{986315F5-0542-8F37-78D2-DDB4BC8281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7850" y="2890445"/>
            <a:ext cx="1977068" cy="1977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2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6946978-2E36-F01A-2ED1-2F50E04D10F0}"/>
              </a:ext>
            </a:extLst>
          </p:cNvPr>
          <p:cNvSpPr txBox="1"/>
          <p:nvPr/>
        </p:nvSpPr>
        <p:spPr>
          <a:xfrm>
            <a:off x="1260910" y="919713"/>
            <a:ext cx="9827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Lei de Diretrizes e Bases da Educação (1996) 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5º  No currículo do ensino fundamental, a partir do sexto ano, será ofertada a língua inglesa.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C358A89-A7E9-E841-DA4A-6B170B6F1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17" y="1621184"/>
            <a:ext cx="6703365" cy="5201299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F4B9079-E1A9-2F7D-FE43-C712A50EF682}"/>
              </a:ext>
            </a:extLst>
          </p:cNvPr>
          <p:cNvSpPr/>
          <p:nvPr/>
        </p:nvSpPr>
        <p:spPr>
          <a:xfrm>
            <a:off x="7730058" y="2174937"/>
            <a:ext cx="1717624" cy="46830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87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22;p5">
            <a:extLst>
              <a:ext uri="{FF2B5EF4-FFF2-40B4-BE49-F238E27FC236}">
                <a16:creationId xmlns:a16="http://schemas.microsoft.com/office/drawing/2014/main" id="{FB4E7085-2258-13D0-7443-B44DDADD95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4818" y="1078448"/>
            <a:ext cx="10515600" cy="93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pt-BR" dirty="0"/>
              <a:t>PRESSUPOSTOS TEÓRICOS</a:t>
            </a:r>
            <a:endParaRPr dirty="0"/>
          </a:p>
        </p:txBody>
      </p:sp>
      <p:sp>
        <p:nvSpPr>
          <p:cNvPr id="12" name="Google Shape;123;p5">
            <a:extLst>
              <a:ext uri="{FF2B5EF4-FFF2-40B4-BE49-F238E27FC236}">
                <a16:creationId xmlns:a16="http://schemas.microsoft.com/office/drawing/2014/main" id="{07095AE3-9080-7C7B-3B88-AC01AE91A53E}"/>
              </a:ext>
            </a:extLst>
          </p:cNvPr>
          <p:cNvSpPr txBox="1">
            <a:spLocks/>
          </p:cNvSpPr>
          <p:nvPr/>
        </p:nvSpPr>
        <p:spPr>
          <a:xfrm>
            <a:off x="704818" y="1853793"/>
            <a:ext cx="10515598" cy="13139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675" rIns="91400" bIns="456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3" indent="0" algn="just">
              <a:lnSpc>
                <a:spcPct val="120000"/>
              </a:lnSpc>
              <a:spcBef>
                <a:spcPts val="0"/>
              </a:spcBef>
              <a:buClr>
                <a:srgbClr val="163264"/>
              </a:buClr>
              <a:buSzPts val="1800"/>
              <a:buFont typeface="Arial" panose="020B0604020202020204" pitchFamily="34" charset="0"/>
              <a:buNone/>
            </a:pPr>
            <a:r>
              <a:rPr lang="pt-BR" u="sng" dirty="0"/>
              <a:t>Inglês como Língua Franca</a:t>
            </a:r>
            <a:r>
              <a:rPr lang="pt-BR" dirty="0"/>
              <a:t>: concepção que entende que a Língua Inglesa oportuniza a comunicação em um mundo globalizado.</a:t>
            </a:r>
          </a:p>
        </p:txBody>
      </p:sp>
      <p:grpSp>
        <p:nvGrpSpPr>
          <p:cNvPr id="13" name="Google Shape;124;p5">
            <a:extLst>
              <a:ext uri="{FF2B5EF4-FFF2-40B4-BE49-F238E27FC236}">
                <a16:creationId xmlns:a16="http://schemas.microsoft.com/office/drawing/2014/main" id="{FC40F785-6B5F-0C08-5148-8137EEE63FA0}"/>
              </a:ext>
            </a:extLst>
          </p:cNvPr>
          <p:cNvGrpSpPr/>
          <p:nvPr/>
        </p:nvGrpSpPr>
        <p:grpSpPr>
          <a:xfrm>
            <a:off x="1394641" y="3191598"/>
            <a:ext cx="9402718" cy="2659978"/>
            <a:chOff x="2356" y="315325"/>
            <a:chExt cx="9402718" cy="2659978"/>
          </a:xfrm>
        </p:grpSpPr>
        <p:sp>
          <p:nvSpPr>
            <p:cNvPr id="14" name="Google Shape;125;p5">
              <a:extLst>
                <a:ext uri="{FF2B5EF4-FFF2-40B4-BE49-F238E27FC236}">
                  <a16:creationId xmlns:a16="http://schemas.microsoft.com/office/drawing/2014/main" id="{D888E1FC-5ABB-6667-A1AD-0AF79F068C7D}"/>
                </a:ext>
              </a:extLst>
            </p:cNvPr>
            <p:cNvSpPr/>
            <p:nvPr/>
          </p:nvSpPr>
          <p:spPr>
            <a:xfrm>
              <a:off x="2356" y="1026715"/>
              <a:ext cx="2474399" cy="1237199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6;p5">
              <a:extLst>
                <a:ext uri="{FF2B5EF4-FFF2-40B4-BE49-F238E27FC236}">
                  <a16:creationId xmlns:a16="http://schemas.microsoft.com/office/drawing/2014/main" id="{341DB889-A210-8B87-14F6-123E0C3AEF1A}"/>
                </a:ext>
              </a:extLst>
            </p:cNvPr>
            <p:cNvSpPr txBox="1"/>
            <p:nvPr/>
          </p:nvSpPr>
          <p:spPr>
            <a:xfrm>
              <a:off x="38592" y="1062951"/>
              <a:ext cx="2401927" cy="1164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pt-BR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Inglês como Língua Franca</a:t>
              </a:r>
              <a:endParaRPr/>
            </a:p>
          </p:txBody>
        </p:sp>
        <p:sp>
          <p:nvSpPr>
            <p:cNvPr id="16" name="Google Shape;127;p5">
              <a:extLst>
                <a:ext uri="{FF2B5EF4-FFF2-40B4-BE49-F238E27FC236}">
                  <a16:creationId xmlns:a16="http://schemas.microsoft.com/office/drawing/2014/main" id="{7602BCB3-348D-F6C2-60C7-17EC6FC21D2F}"/>
                </a:ext>
              </a:extLst>
            </p:cNvPr>
            <p:cNvSpPr/>
            <p:nvPr/>
          </p:nvSpPr>
          <p:spPr>
            <a:xfrm>
              <a:off x="2476756" y="1611477"/>
              <a:ext cx="989759" cy="676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;p5">
              <a:extLst>
                <a:ext uri="{FF2B5EF4-FFF2-40B4-BE49-F238E27FC236}">
                  <a16:creationId xmlns:a16="http://schemas.microsoft.com/office/drawing/2014/main" id="{593815E3-C28A-B194-013B-89B9BD63ACCB}"/>
                </a:ext>
              </a:extLst>
            </p:cNvPr>
            <p:cNvSpPr txBox="1"/>
            <p:nvPr/>
          </p:nvSpPr>
          <p:spPr>
            <a:xfrm>
              <a:off x="2946892" y="1620571"/>
              <a:ext cx="49487" cy="49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9;p5">
              <a:extLst>
                <a:ext uri="{FF2B5EF4-FFF2-40B4-BE49-F238E27FC236}">
                  <a16:creationId xmlns:a16="http://schemas.microsoft.com/office/drawing/2014/main" id="{E1978741-1E24-6686-DC20-6DEEBC6CE3F1}"/>
                </a:ext>
              </a:extLst>
            </p:cNvPr>
            <p:cNvSpPr/>
            <p:nvPr/>
          </p:nvSpPr>
          <p:spPr>
            <a:xfrm>
              <a:off x="3466516" y="1026715"/>
              <a:ext cx="2474399" cy="1237199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0;p5">
              <a:extLst>
                <a:ext uri="{FF2B5EF4-FFF2-40B4-BE49-F238E27FC236}">
                  <a16:creationId xmlns:a16="http://schemas.microsoft.com/office/drawing/2014/main" id="{2C4E2464-86DE-B4FD-F78F-30AD058766C2}"/>
                </a:ext>
              </a:extLst>
            </p:cNvPr>
            <p:cNvSpPr txBox="1"/>
            <p:nvPr/>
          </p:nvSpPr>
          <p:spPr>
            <a:xfrm>
              <a:off x="3502752" y="1062951"/>
              <a:ext cx="2401927" cy="1164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pt-BR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Função da língua</a:t>
              </a:r>
              <a:endParaRPr/>
            </a:p>
          </p:txBody>
        </p:sp>
        <p:sp>
          <p:nvSpPr>
            <p:cNvPr id="20" name="Google Shape;131;p5">
              <a:extLst>
                <a:ext uri="{FF2B5EF4-FFF2-40B4-BE49-F238E27FC236}">
                  <a16:creationId xmlns:a16="http://schemas.microsoft.com/office/drawing/2014/main" id="{D8D6E22A-CE1F-CC6C-A3DF-406B919B5C7C}"/>
                </a:ext>
              </a:extLst>
            </p:cNvPr>
            <p:cNvSpPr/>
            <p:nvPr/>
          </p:nvSpPr>
          <p:spPr>
            <a:xfrm rot="-2142401">
              <a:off x="5826349" y="1255782"/>
              <a:ext cx="1218892" cy="676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2;p5">
              <a:extLst>
                <a:ext uri="{FF2B5EF4-FFF2-40B4-BE49-F238E27FC236}">
                  <a16:creationId xmlns:a16="http://schemas.microsoft.com/office/drawing/2014/main" id="{07941070-F06C-2F00-FC91-D7641B1AE183}"/>
                </a:ext>
              </a:extLst>
            </p:cNvPr>
            <p:cNvSpPr txBox="1"/>
            <p:nvPr/>
          </p:nvSpPr>
          <p:spPr>
            <a:xfrm rot="-2142401">
              <a:off x="6405323" y="1259147"/>
              <a:ext cx="60944" cy="60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3;p5">
              <a:extLst>
                <a:ext uri="{FF2B5EF4-FFF2-40B4-BE49-F238E27FC236}">
                  <a16:creationId xmlns:a16="http://schemas.microsoft.com/office/drawing/2014/main" id="{CBAB1A15-BFBA-C111-A5A9-2AFA54E99264}"/>
                </a:ext>
              </a:extLst>
            </p:cNvPr>
            <p:cNvSpPr/>
            <p:nvPr/>
          </p:nvSpPr>
          <p:spPr>
            <a:xfrm>
              <a:off x="6930675" y="315325"/>
              <a:ext cx="2474399" cy="123719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4;p5">
              <a:extLst>
                <a:ext uri="{FF2B5EF4-FFF2-40B4-BE49-F238E27FC236}">
                  <a16:creationId xmlns:a16="http://schemas.microsoft.com/office/drawing/2014/main" id="{C0711465-73E8-9BEB-30A5-07CF9B7292DF}"/>
                </a:ext>
              </a:extLst>
            </p:cNvPr>
            <p:cNvSpPr txBox="1"/>
            <p:nvPr/>
          </p:nvSpPr>
          <p:spPr>
            <a:xfrm>
              <a:off x="6966911" y="351561"/>
              <a:ext cx="2401927" cy="1164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pt-BR" sz="2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Nativos e não-nativos no mesmo patamar.</a:t>
              </a:r>
              <a:endParaRPr dirty="0"/>
            </a:p>
          </p:txBody>
        </p:sp>
        <p:sp>
          <p:nvSpPr>
            <p:cNvPr id="24" name="Google Shape;135;p5">
              <a:extLst>
                <a:ext uri="{FF2B5EF4-FFF2-40B4-BE49-F238E27FC236}">
                  <a16:creationId xmlns:a16="http://schemas.microsoft.com/office/drawing/2014/main" id="{0803A760-04A7-8408-D076-DECF4485EA0E}"/>
                </a:ext>
              </a:extLst>
            </p:cNvPr>
            <p:cNvSpPr/>
            <p:nvPr/>
          </p:nvSpPr>
          <p:spPr>
            <a:xfrm rot="2142401">
              <a:off x="5826349" y="1967172"/>
              <a:ext cx="1218892" cy="676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;p5">
              <a:extLst>
                <a:ext uri="{FF2B5EF4-FFF2-40B4-BE49-F238E27FC236}">
                  <a16:creationId xmlns:a16="http://schemas.microsoft.com/office/drawing/2014/main" id="{8BF6286F-0E64-5965-CF7C-2D23FC4EA903}"/>
                </a:ext>
              </a:extLst>
            </p:cNvPr>
            <p:cNvSpPr txBox="1"/>
            <p:nvPr/>
          </p:nvSpPr>
          <p:spPr>
            <a:xfrm rot="2142401">
              <a:off x="6405323" y="1970537"/>
              <a:ext cx="60944" cy="60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7;p5">
              <a:extLst>
                <a:ext uri="{FF2B5EF4-FFF2-40B4-BE49-F238E27FC236}">
                  <a16:creationId xmlns:a16="http://schemas.microsoft.com/office/drawing/2014/main" id="{07F4EE5E-7915-08EC-CE14-E5FB75FAA1AE}"/>
                </a:ext>
              </a:extLst>
            </p:cNvPr>
            <p:cNvSpPr/>
            <p:nvPr/>
          </p:nvSpPr>
          <p:spPr>
            <a:xfrm>
              <a:off x="6930675" y="1738104"/>
              <a:ext cx="2474399" cy="123719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8;p5">
              <a:extLst>
                <a:ext uri="{FF2B5EF4-FFF2-40B4-BE49-F238E27FC236}">
                  <a16:creationId xmlns:a16="http://schemas.microsoft.com/office/drawing/2014/main" id="{EADDC78C-075B-12F7-D630-CDE6544F23C9}"/>
                </a:ext>
              </a:extLst>
            </p:cNvPr>
            <p:cNvSpPr txBox="1"/>
            <p:nvPr/>
          </p:nvSpPr>
          <p:spPr>
            <a:xfrm>
              <a:off x="6966911" y="1774340"/>
              <a:ext cx="2401927" cy="1164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pt-BR" sz="2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Língua/variantes independentes.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2972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9;p35">
            <a:extLst>
              <a:ext uri="{FF2B5EF4-FFF2-40B4-BE49-F238E27FC236}">
                <a16:creationId xmlns:a16="http://schemas.microsoft.com/office/drawing/2014/main" id="{2427DE07-CC18-B2DB-EE8C-09036751344B}"/>
              </a:ext>
            </a:extLst>
          </p:cNvPr>
          <p:cNvSpPr txBox="1">
            <a:spLocks/>
          </p:cNvSpPr>
          <p:nvPr/>
        </p:nvSpPr>
        <p:spPr>
          <a:xfrm>
            <a:off x="838198" y="1380000"/>
            <a:ext cx="10515600" cy="11901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25" indent="0" algn="just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u="sng" dirty="0" err="1"/>
              <a:t>Mutiletramentos</a:t>
            </a:r>
            <a:r>
              <a:rPr lang="pt-BR" u="sng" dirty="0"/>
              <a:t>:</a:t>
            </a:r>
            <a:r>
              <a:rPr lang="pt-BR" dirty="0"/>
              <a:t> perspectiva que permite expandir as concepções de leitura e produção textual na sociedade digital.</a:t>
            </a:r>
          </a:p>
          <a:p>
            <a:pPr marL="62525" indent="0" algn="just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pt-BR" dirty="0"/>
          </a:p>
          <a:p>
            <a:pPr indent="-5080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endParaRPr lang="pt-BR" dirty="0"/>
          </a:p>
        </p:txBody>
      </p:sp>
      <p:grpSp>
        <p:nvGrpSpPr>
          <p:cNvPr id="3" name="Google Shape;150;p35">
            <a:extLst>
              <a:ext uri="{FF2B5EF4-FFF2-40B4-BE49-F238E27FC236}">
                <a16:creationId xmlns:a16="http://schemas.microsoft.com/office/drawing/2014/main" id="{3F53F59D-DD1A-0A3A-7FBA-C26847EFD160}"/>
              </a:ext>
            </a:extLst>
          </p:cNvPr>
          <p:cNvGrpSpPr/>
          <p:nvPr/>
        </p:nvGrpSpPr>
        <p:grpSpPr>
          <a:xfrm>
            <a:off x="1006996" y="3078999"/>
            <a:ext cx="10178004" cy="1607053"/>
            <a:chOff x="8961" y="427260"/>
            <a:chExt cx="10178004" cy="1607053"/>
          </a:xfrm>
        </p:grpSpPr>
        <p:sp>
          <p:nvSpPr>
            <p:cNvPr id="4" name="Google Shape;151;p35">
              <a:extLst>
                <a:ext uri="{FF2B5EF4-FFF2-40B4-BE49-F238E27FC236}">
                  <a16:creationId xmlns:a16="http://schemas.microsoft.com/office/drawing/2014/main" id="{C21C48BD-1B6E-0C4B-1015-D42F8EBA82F0}"/>
                </a:ext>
              </a:extLst>
            </p:cNvPr>
            <p:cNvSpPr/>
            <p:nvPr/>
          </p:nvSpPr>
          <p:spPr>
            <a:xfrm>
              <a:off x="8961" y="427260"/>
              <a:ext cx="2678422" cy="1607053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2;p35">
              <a:extLst>
                <a:ext uri="{FF2B5EF4-FFF2-40B4-BE49-F238E27FC236}">
                  <a16:creationId xmlns:a16="http://schemas.microsoft.com/office/drawing/2014/main" id="{CB1908AF-F01B-B78D-7E26-C1217F351606}"/>
                </a:ext>
              </a:extLst>
            </p:cNvPr>
            <p:cNvSpPr txBox="1"/>
            <p:nvPr/>
          </p:nvSpPr>
          <p:spPr>
            <a:xfrm>
              <a:off x="56030" y="474329"/>
              <a:ext cx="2584284" cy="1512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pt-BR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Multiletramentos: diferentes semioses e linguagens.</a:t>
              </a:r>
              <a:endParaRPr/>
            </a:p>
          </p:txBody>
        </p:sp>
        <p:sp>
          <p:nvSpPr>
            <p:cNvPr id="11" name="Google Shape;153;p35">
              <a:extLst>
                <a:ext uri="{FF2B5EF4-FFF2-40B4-BE49-F238E27FC236}">
                  <a16:creationId xmlns:a16="http://schemas.microsoft.com/office/drawing/2014/main" id="{B7697534-5010-9C4D-700B-0C367A51D68F}"/>
                </a:ext>
              </a:extLst>
            </p:cNvPr>
            <p:cNvSpPr/>
            <p:nvPr/>
          </p:nvSpPr>
          <p:spPr>
            <a:xfrm>
              <a:off x="2955225" y="898662"/>
              <a:ext cx="567825" cy="6642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599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4;p35">
              <a:extLst>
                <a:ext uri="{FF2B5EF4-FFF2-40B4-BE49-F238E27FC236}">
                  <a16:creationId xmlns:a16="http://schemas.microsoft.com/office/drawing/2014/main" id="{45BDD583-F8E4-7C7F-E5BB-11D0FE3E7CEB}"/>
                </a:ext>
              </a:extLst>
            </p:cNvPr>
            <p:cNvSpPr txBox="1"/>
            <p:nvPr/>
          </p:nvSpPr>
          <p:spPr>
            <a:xfrm>
              <a:off x="2955225" y="1031512"/>
              <a:ext cx="397478" cy="398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5;p35">
              <a:extLst>
                <a:ext uri="{FF2B5EF4-FFF2-40B4-BE49-F238E27FC236}">
                  <a16:creationId xmlns:a16="http://schemas.microsoft.com/office/drawing/2014/main" id="{0311320F-7906-5F86-4D2C-2D913178C55B}"/>
                </a:ext>
              </a:extLst>
            </p:cNvPr>
            <p:cNvSpPr/>
            <p:nvPr/>
          </p:nvSpPr>
          <p:spPr>
            <a:xfrm>
              <a:off x="3758752" y="427260"/>
              <a:ext cx="2678422" cy="1607053"/>
            </a:xfrm>
            <a:prstGeom prst="roundRect">
              <a:avLst>
                <a:gd name="adj" fmla="val 10000"/>
              </a:avLst>
            </a:prstGeom>
            <a:solidFill>
              <a:srgbClr val="4CC3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6;p35">
              <a:extLst>
                <a:ext uri="{FF2B5EF4-FFF2-40B4-BE49-F238E27FC236}">
                  <a16:creationId xmlns:a16="http://schemas.microsoft.com/office/drawing/2014/main" id="{C11CBA50-4B57-9BE9-F837-3EFEEAFC1B8E}"/>
                </a:ext>
              </a:extLst>
            </p:cNvPr>
            <p:cNvSpPr txBox="1"/>
            <p:nvPr/>
          </p:nvSpPr>
          <p:spPr>
            <a:xfrm>
              <a:off x="3805821" y="474329"/>
              <a:ext cx="2584284" cy="1512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pt-BR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Língua: construção social.</a:t>
              </a:r>
              <a:endParaRPr/>
            </a:p>
          </p:txBody>
        </p:sp>
        <p:sp>
          <p:nvSpPr>
            <p:cNvPr id="15" name="Google Shape;157;p35">
              <a:extLst>
                <a:ext uri="{FF2B5EF4-FFF2-40B4-BE49-F238E27FC236}">
                  <a16:creationId xmlns:a16="http://schemas.microsoft.com/office/drawing/2014/main" id="{8397A19C-42B4-AE5B-6A45-1F1AE1A435E5}"/>
                </a:ext>
              </a:extLst>
            </p:cNvPr>
            <p:cNvSpPr/>
            <p:nvPr/>
          </p:nvSpPr>
          <p:spPr>
            <a:xfrm>
              <a:off x="6705016" y="898662"/>
              <a:ext cx="567825" cy="66424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6FA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8;p35">
              <a:extLst>
                <a:ext uri="{FF2B5EF4-FFF2-40B4-BE49-F238E27FC236}">
                  <a16:creationId xmlns:a16="http://schemas.microsoft.com/office/drawing/2014/main" id="{E9B5DD96-37F9-4AF3-CFF8-E622709D706A}"/>
                </a:ext>
              </a:extLst>
            </p:cNvPr>
            <p:cNvSpPr txBox="1"/>
            <p:nvPr/>
          </p:nvSpPr>
          <p:spPr>
            <a:xfrm>
              <a:off x="6705016" y="1031512"/>
              <a:ext cx="397478" cy="3985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59;p35">
              <a:extLst>
                <a:ext uri="{FF2B5EF4-FFF2-40B4-BE49-F238E27FC236}">
                  <a16:creationId xmlns:a16="http://schemas.microsoft.com/office/drawing/2014/main" id="{F386F885-F8DD-501A-6A69-A938EA38F787}"/>
                </a:ext>
              </a:extLst>
            </p:cNvPr>
            <p:cNvSpPr/>
            <p:nvPr/>
          </p:nvSpPr>
          <p:spPr>
            <a:xfrm>
              <a:off x="7508543" y="427260"/>
              <a:ext cx="2678422" cy="1607053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;p35">
              <a:extLst>
                <a:ext uri="{FF2B5EF4-FFF2-40B4-BE49-F238E27FC236}">
                  <a16:creationId xmlns:a16="http://schemas.microsoft.com/office/drawing/2014/main" id="{73CCE8DB-9FCE-E0D1-B5AB-A964F52ECA83}"/>
                </a:ext>
              </a:extLst>
            </p:cNvPr>
            <p:cNvSpPr txBox="1"/>
            <p:nvPr/>
          </p:nvSpPr>
          <p:spPr>
            <a:xfrm>
              <a:off x="7555612" y="474329"/>
              <a:ext cx="2584284" cy="1512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pt-BR" sz="2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Sujeito: interpreta, reinventa os sentidos.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297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47B87BF-B884-5F3F-7212-BBD7D6A03A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003271"/>
              </p:ext>
            </p:extLst>
          </p:nvPr>
        </p:nvGraphicFramePr>
        <p:xfrm>
          <a:off x="2032000" y="991440"/>
          <a:ext cx="7795394" cy="51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D485AFAB-5F6D-3191-8907-ABA6EE65B3AC}"/>
              </a:ext>
            </a:extLst>
          </p:cNvPr>
          <p:cNvSpPr txBox="1"/>
          <p:nvPr/>
        </p:nvSpPr>
        <p:spPr>
          <a:xfrm>
            <a:off x="4745255" y="3180165"/>
            <a:ext cx="250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LÍNGUA</a:t>
            </a:r>
          </a:p>
        </p:txBody>
      </p:sp>
    </p:spTree>
    <p:extLst>
      <p:ext uri="{BB962C8B-B14F-4D97-AF65-F5344CB8AC3E}">
        <p14:creationId xmlns:p14="http://schemas.microsoft.com/office/powerpoint/2010/main" val="405710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70;p37">
            <a:extLst>
              <a:ext uri="{FF2B5EF4-FFF2-40B4-BE49-F238E27FC236}">
                <a16:creationId xmlns:a16="http://schemas.microsoft.com/office/drawing/2014/main" id="{EFA66F5B-41E5-AD7B-FE3B-CA8505D863BB}"/>
              </a:ext>
            </a:extLst>
          </p:cNvPr>
          <p:cNvGrpSpPr/>
          <p:nvPr/>
        </p:nvGrpSpPr>
        <p:grpSpPr>
          <a:xfrm>
            <a:off x="1169293" y="1995183"/>
            <a:ext cx="10136752" cy="2867634"/>
            <a:chOff x="512" y="1356364"/>
            <a:chExt cx="10136752" cy="2867634"/>
          </a:xfrm>
        </p:grpSpPr>
        <p:sp>
          <p:nvSpPr>
            <p:cNvPr id="3" name="Google Shape;171;p37">
              <a:extLst>
                <a:ext uri="{FF2B5EF4-FFF2-40B4-BE49-F238E27FC236}">
                  <a16:creationId xmlns:a16="http://schemas.microsoft.com/office/drawing/2014/main" id="{413F631F-4E02-C67B-AF65-DC1E1780F846}"/>
                </a:ext>
              </a:extLst>
            </p:cNvPr>
            <p:cNvSpPr/>
            <p:nvPr/>
          </p:nvSpPr>
          <p:spPr>
            <a:xfrm>
              <a:off x="512" y="2123290"/>
              <a:ext cx="2667566" cy="133378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72;p37">
              <a:extLst>
                <a:ext uri="{FF2B5EF4-FFF2-40B4-BE49-F238E27FC236}">
                  <a16:creationId xmlns:a16="http://schemas.microsoft.com/office/drawing/2014/main" id="{D5E1BFB6-B35D-F6A9-57CD-D2939334FD77}"/>
                </a:ext>
              </a:extLst>
            </p:cNvPr>
            <p:cNvSpPr txBox="1"/>
            <p:nvPr/>
          </p:nvSpPr>
          <p:spPr>
            <a:xfrm>
              <a:off x="39577" y="2162355"/>
              <a:ext cx="2589436" cy="1255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t-BR" sz="2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Oralidade</a:t>
              </a:r>
              <a:endParaRPr/>
            </a:p>
          </p:txBody>
        </p:sp>
        <p:sp>
          <p:nvSpPr>
            <p:cNvPr id="11" name="Google Shape;173;p37">
              <a:extLst>
                <a:ext uri="{FF2B5EF4-FFF2-40B4-BE49-F238E27FC236}">
                  <a16:creationId xmlns:a16="http://schemas.microsoft.com/office/drawing/2014/main" id="{C140B7B5-47F6-5F19-8705-D79035422FB0}"/>
                </a:ext>
              </a:extLst>
            </p:cNvPr>
            <p:cNvSpPr/>
            <p:nvPr/>
          </p:nvSpPr>
          <p:spPr>
            <a:xfrm>
              <a:off x="2668079" y="2768670"/>
              <a:ext cx="1067026" cy="430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4;p37">
              <a:extLst>
                <a:ext uri="{FF2B5EF4-FFF2-40B4-BE49-F238E27FC236}">
                  <a16:creationId xmlns:a16="http://schemas.microsoft.com/office/drawing/2014/main" id="{F1E55804-701A-EC10-8521-DE262632D70F}"/>
                </a:ext>
              </a:extLst>
            </p:cNvPr>
            <p:cNvSpPr txBox="1"/>
            <p:nvPr/>
          </p:nvSpPr>
          <p:spPr>
            <a:xfrm>
              <a:off x="3174916" y="2763506"/>
              <a:ext cx="53351" cy="53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75;p37">
              <a:extLst>
                <a:ext uri="{FF2B5EF4-FFF2-40B4-BE49-F238E27FC236}">
                  <a16:creationId xmlns:a16="http://schemas.microsoft.com/office/drawing/2014/main" id="{1997CDE8-3229-C02A-C599-B6776334BD52}"/>
                </a:ext>
              </a:extLst>
            </p:cNvPr>
            <p:cNvSpPr/>
            <p:nvPr/>
          </p:nvSpPr>
          <p:spPr>
            <a:xfrm>
              <a:off x="3735105" y="2123290"/>
              <a:ext cx="2667566" cy="1333783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6;p37">
              <a:extLst>
                <a:ext uri="{FF2B5EF4-FFF2-40B4-BE49-F238E27FC236}">
                  <a16:creationId xmlns:a16="http://schemas.microsoft.com/office/drawing/2014/main" id="{01389B82-EBC2-CF24-FF72-210A0582467B}"/>
                </a:ext>
              </a:extLst>
            </p:cNvPr>
            <p:cNvSpPr txBox="1"/>
            <p:nvPr/>
          </p:nvSpPr>
          <p:spPr>
            <a:xfrm>
              <a:off x="3774170" y="2162355"/>
              <a:ext cx="2589436" cy="1255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t-BR" sz="21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Práticas de linguagem</a:t>
              </a:r>
              <a:endParaRPr dirty="0"/>
            </a:p>
          </p:txBody>
        </p:sp>
        <p:sp>
          <p:nvSpPr>
            <p:cNvPr id="15" name="Google Shape;177;p37">
              <a:extLst>
                <a:ext uri="{FF2B5EF4-FFF2-40B4-BE49-F238E27FC236}">
                  <a16:creationId xmlns:a16="http://schemas.microsoft.com/office/drawing/2014/main" id="{56771895-1331-8CFF-71A8-A22CB46F6DCE}"/>
                </a:ext>
              </a:extLst>
            </p:cNvPr>
            <p:cNvSpPr/>
            <p:nvPr/>
          </p:nvSpPr>
          <p:spPr>
            <a:xfrm rot="-2142401">
              <a:off x="6279161" y="2385208"/>
              <a:ext cx="1314047" cy="430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8;p37">
              <a:extLst>
                <a:ext uri="{FF2B5EF4-FFF2-40B4-BE49-F238E27FC236}">
                  <a16:creationId xmlns:a16="http://schemas.microsoft.com/office/drawing/2014/main" id="{5E9A3277-9559-BBE7-47EE-BF9CCDD6EE32}"/>
                </a:ext>
              </a:extLst>
            </p:cNvPr>
            <p:cNvSpPr txBox="1"/>
            <p:nvPr/>
          </p:nvSpPr>
          <p:spPr>
            <a:xfrm rot="-2142401">
              <a:off x="6903334" y="2373868"/>
              <a:ext cx="65702" cy="65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9;p37">
              <a:extLst>
                <a:ext uri="{FF2B5EF4-FFF2-40B4-BE49-F238E27FC236}">
                  <a16:creationId xmlns:a16="http://schemas.microsoft.com/office/drawing/2014/main" id="{7F683470-7778-A122-1E88-3ADD03DEAEAE}"/>
                </a:ext>
              </a:extLst>
            </p:cNvPr>
            <p:cNvSpPr/>
            <p:nvPr/>
          </p:nvSpPr>
          <p:spPr>
            <a:xfrm>
              <a:off x="7469698" y="1356364"/>
              <a:ext cx="2667566" cy="1333783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0;p37">
              <a:extLst>
                <a:ext uri="{FF2B5EF4-FFF2-40B4-BE49-F238E27FC236}">
                  <a16:creationId xmlns:a16="http://schemas.microsoft.com/office/drawing/2014/main" id="{D64CB186-A235-B17C-7501-7C457D78B965}"/>
                </a:ext>
              </a:extLst>
            </p:cNvPr>
            <p:cNvSpPr txBox="1"/>
            <p:nvPr/>
          </p:nvSpPr>
          <p:spPr>
            <a:xfrm>
              <a:off x="7508763" y="1395429"/>
              <a:ext cx="2589436" cy="1255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t-BR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Compreensão e produção (escuta/fala)</a:t>
              </a:r>
              <a:endParaRPr/>
            </a:p>
          </p:txBody>
        </p:sp>
        <p:sp>
          <p:nvSpPr>
            <p:cNvPr id="19" name="Google Shape;181;p37">
              <a:extLst>
                <a:ext uri="{FF2B5EF4-FFF2-40B4-BE49-F238E27FC236}">
                  <a16:creationId xmlns:a16="http://schemas.microsoft.com/office/drawing/2014/main" id="{311A8962-ED20-B29B-EBB3-FBE278202C70}"/>
                </a:ext>
              </a:extLst>
            </p:cNvPr>
            <p:cNvSpPr/>
            <p:nvPr/>
          </p:nvSpPr>
          <p:spPr>
            <a:xfrm rot="2142401">
              <a:off x="6279161" y="3152133"/>
              <a:ext cx="1314047" cy="430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2;p37">
              <a:extLst>
                <a:ext uri="{FF2B5EF4-FFF2-40B4-BE49-F238E27FC236}">
                  <a16:creationId xmlns:a16="http://schemas.microsoft.com/office/drawing/2014/main" id="{4971E9EE-2283-5D68-AF2A-C7D6074FBC13}"/>
                </a:ext>
              </a:extLst>
            </p:cNvPr>
            <p:cNvSpPr txBox="1"/>
            <p:nvPr/>
          </p:nvSpPr>
          <p:spPr>
            <a:xfrm rot="2142401">
              <a:off x="6903334" y="3140793"/>
              <a:ext cx="65702" cy="65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3;p37">
              <a:extLst>
                <a:ext uri="{FF2B5EF4-FFF2-40B4-BE49-F238E27FC236}">
                  <a16:creationId xmlns:a16="http://schemas.microsoft.com/office/drawing/2014/main" id="{2D5465D6-A6AE-D4ED-8B8D-EFEE3775B34A}"/>
                </a:ext>
              </a:extLst>
            </p:cNvPr>
            <p:cNvSpPr/>
            <p:nvPr/>
          </p:nvSpPr>
          <p:spPr>
            <a:xfrm>
              <a:off x="7469698" y="2890215"/>
              <a:ext cx="2667566" cy="1333783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4;p37">
              <a:extLst>
                <a:ext uri="{FF2B5EF4-FFF2-40B4-BE49-F238E27FC236}">
                  <a16:creationId xmlns:a16="http://schemas.microsoft.com/office/drawing/2014/main" id="{C75C3C21-500E-4C0C-D256-9D0C88F1C74B}"/>
                </a:ext>
              </a:extLst>
            </p:cNvPr>
            <p:cNvSpPr txBox="1"/>
            <p:nvPr/>
          </p:nvSpPr>
          <p:spPr>
            <a:xfrm>
              <a:off x="7508763" y="2929280"/>
              <a:ext cx="2589436" cy="12556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t-BR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Construção/negociação de sentidos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295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2;p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B47EB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t-BR" sz="280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LINGUA INGLESA</a:t>
            </a:r>
            <a:endParaRPr lang="pt-BR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91;p38">
            <a:extLst>
              <a:ext uri="{FF2B5EF4-FFF2-40B4-BE49-F238E27FC236}">
                <a16:creationId xmlns:a16="http://schemas.microsoft.com/office/drawing/2014/main" id="{522EEB60-DD19-B0D1-09F2-76CA8A19149E}"/>
              </a:ext>
            </a:extLst>
          </p:cNvPr>
          <p:cNvGrpSpPr/>
          <p:nvPr/>
        </p:nvGrpSpPr>
        <p:grpSpPr>
          <a:xfrm>
            <a:off x="1611248" y="969675"/>
            <a:ext cx="8796248" cy="5150434"/>
            <a:chOff x="536998" y="1258"/>
            <a:chExt cx="8796248" cy="5150434"/>
          </a:xfrm>
        </p:grpSpPr>
        <p:sp>
          <p:nvSpPr>
            <p:cNvPr id="3" name="Google Shape;192;p38">
              <a:extLst>
                <a:ext uri="{FF2B5EF4-FFF2-40B4-BE49-F238E27FC236}">
                  <a16:creationId xmlns:a16="http://schemas.microsoft.com/office/drawing/2014/main" id="{A716996E-DE65-8087-452D-2FADA7ED59FF}"/>
                </a:ext>
              </a:extLst>
            </p:cNvPr>
            <p:cNvSpPr/>
            <p:nvPr/>
          </p:nvSpPr>
          <p:spPr>
            <a:xfrm>
              <a:off x="536998" y="2663280"/>
              <a:ext cx="2314802" cy="115740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3;p38">
              <a:extLst>
                <a:ext uri="{FF2B5EF4-FFF2-40B4-BE49-F238E27FC236}">
                  <a16:creationId xmlns:a16="http://schemas.microsoft.com/office/drawing/2014/main" id="{184E160E-3907-0DB8-1FDA-E6BA3D6D3904}"/>
                </a:ext>
              </a:extLst>
            </p:cNvPr>
            <p:cNvSpPr txBox="1"/>
            <p:nvPr/>
          </p:nvSpPr>
          <p:spPr>
            <a:xfrm>
              <a:off x="570897" y="2697179"/>
              <a:ext cx="2247004" cy="108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Leitura</a:t>
              </a:r>
              <a:endParaRPr/>
            </a:p>
          </p:txBody>
        </p:sp>
        <p:sp>
          <p:nvSpPr>
            <p:cNvPr id="11" name="Google Shape;194;p38">
              <a:extLst>
                <a:ext uri="{FF2B5EF4-FFF2-40B4-BE49-F238E27FC236}">
                  <a16:creationId xmlns:a16="http://schemas.microsoft.com/office/drawing/2014/main" id="{214B5F3C-DB5C-B88C-1EA6-D7289F980D00}"/>
                </a:ext>
              </a:extLst>
            </p:cNvPr>
            <p:cNvSpPr/>
            <p:nvPr/>
          </p:nvSpPr>
          <p:spPr>
            <a:xfrm rot="-3310531">
              <a:off x="2504064" y="2556260"/>
              <a:ext cx="1621394" cy="404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;p38">
              <a:extLst>
                <a:ext uri="{FF2B5EF4-FFF2-40B4-BE49-F238E27FC236}">
                  <a16:creationId xmlns:a16="http://schemas.microsoft.com/office/drawing/2014/main" id="{F7F4D704-6026-72EA-A67D-FDD5C9073A1A}"/>
                </a:ext>
              </a:extLst>
            </p:cNvPr>
            <p:cNvSpPr txBox="1"/>
            <p:nvPr/>
          </p:nvSpPr>
          <p:spPr>
            <a:xfrm rot="-3310531">
              <a:off x="3274226" y="2535940"/>
              <a:ext cx="81069" cy="81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96;p38">
              <a:extLst>
                <a:ext uri="{FF2B5EF4-FFF2-40B4-BE49-F238E27FC236}">
                  <a16:creationId xmlns:a16="http://schemas.microsoft.com/office/drawing/2014/main" id="{18049D19-8D09-67AD-98E7-54C1B960CEE3}"/>
                </a:ext>
              </a:extLst>
            </p:cNvPr>
            <p:cNvSpPr/>
            <p:nvPr/>
          </p:nvSpPr>
          <p:spPr>
            <a:xfrm>
              <a:off x="3777721" y="1332269"/>
              <a:ext cx="2314802" cy="1157401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;p38">
              <a:extLst>
                <a:ext uri="{FF2B5EF4-FFF2-40B4-BE49-F238E27FC236}">
                  <a16:creationId xmlns:a16="http://schemas.microsoft.com/office/drawing/2014/main" id="{DFA7AE95-6B09-D0B7-1F03-46CD217E6C94}"/>
                </a:ext>
              </a:extLst>
            </p:cNvPr>
            <p:cNvSpPr txBox="1"/>
            <p:nvPr/>
          </p:nvSpPr>
          <p:spPr>
            <a:xfrm>
              <a:off x="3811620" y="1366168"/>
              <a:ext cx="2247004" cy="108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Interação entre leitor e texto escrito</a:t>
              </a:r>
              <a:endParaRPr/>
            </a:p>
          </p:txBody>
        </p:sp>
        <p:sp>
          <p:nvSpPr>
            <p:cNvPr id="15" name="Google Shape;198;p38">
              <a:extLst>
                <a:ext uri="{FF2B5EF4-FFF2-40B4-BE49-F238E27FC236}">
                  <a16:creationId xmlns:a16="http://schemas.microsoft.com/office/drawing/2014/main" id="{003FA6AE-2351-BF00-6933-430F074BA42F}"/>
                </a:ext>
              </a:extLst>
            </p:cNvPr>
            <p:cNvSpPr/>
            <p:nvPr/>
          </p:nvSpPr>
          <p:spPr>
            <a:xfrm rot="-3310531">
              <a:off x="5744787" y="1225249"/>
              <a:ext cx="1621394" cy="404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9;p38">
              <a:extLst>
                <a:ext uri="{FF2B5EF4-FFF2-40B4-BE49-F238E27FC236}">
                  <a16:creationId xmlns:a16="http://schemas.microsoft.com/office/drawing/2014/main" id="{EA3070C2-7D62-18C7-DF3E-15900C35F453}"/>
                </a:ext>
              </a:extLst>
            </p:cNvPr>
            <p:cNvSpPr txBox="1"/>
            <p:nvPr/>
          </p:nvSpPr>
          <p:spPr>
            <a:xfrm rot="-3310531">
              <a:off x="6514949" y="1204929"/>
              <a:ext cx="81069" cy="81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00;p38">
              <a:extLst>
                <a:ext uri="{FF2B5EF4-FFF2-40B4-BE49-F238E27FC236}">
                  <a16:creationId xmlns:a16="http://schemas.microsoft.com/office/drawing/2014/main" id="{B6C9052E-07B5-700B-E74F-3D7BF36BFA8A}"/>
                </a:ext>
              </a:extLst>
            </p:cNvPr>
            <p:cNvSpPr/>
            <p:nvPr/>
          </p:nvSpPr>
          <p:spPr>
            <a:xfrm>
              <a:off x="7018444" y="1258"/>
              <a:ext cx="2314802" cy="1157401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1;p38">
              <a:extLst>
                <a:ext uri="{FF2B5EF4-FFF2-40B4-BE49-F238E27FC236}">
                  <a16:creationId xmlns:a16="http://schemas.microsoft.com/office/drawing/2014/main" id="{39C557E3-0F64-4A10-378E-6895E89B622B}"/>
                </a:ext>
              </a:extLst>
            </p:cNvPr>
            <p:cNvSpPr txBox="1"/>
            <p:nvPr/>
          </p:nvSpPr>
          <p:spPr>
            <a:xfrm>
              <a:off x="7052343" y="35157"/>
              <a:ext cx="2247004" cy="108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Gêneros escritos de diversos campos/esferas sociais.</a:t>
              </a:r>
              <a:endParaRPr/>
            </a:p>
          </p:txBody>
        </p:sp>
        <p:sp>
          <p:nvSpPr>
            <p:cNvPr id="19" name="Google Shape;202;p38">
              <a:extLst>
                <a:ext uri="{FF2B5EF4-FFF2-40B4-BE49-F238E27FC236}">
                  <a16:creationId xmlns:a16="http://schemas.microsoft.com/office/drawing/2014/main" id="{3D1B5FE0-7AFB-8D73-985A-0ED01C87F728}"/>
                </a:ext>
              </a:extLst>
            </p:cNvPr>
            <p:cNvSpPr/>
            <p:nvPr/>
          </p:nvSpPr>
          <p:spPr>
            <a:xfrm>
              <a:off x="6092524" y="1890755"/>
              <a:ext cx="925920" cy="404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3;p38">
              <a:extLst>
                <a:ext uri="{FF2B5EF4-FFF2-40B4-BE49-F238E27FC236}">
                  <a16:creationId xmlns:a16="http://schemas.microsoft.com/office/drawing/2014/main" id="{FD71C072-5AEE-4251-BF11-D13B1FC912BE}"/>
                </a:ext>
              </a:extLst>
            </p:cNvPr>
            <p:cNvSpPr txBox="1"/>
            <p:nvPr/>
          </p:nvSpPr>
          <p:spPr>
            <a:xfrm>
              <a:off x="6532336" y="1887821"/>
              <a:ext cx="46296" cy="46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4;p38">
              <a:extLst>
                <a:ext uri="{FF2B5EF4-FFF2-40B4-BE49-F238E27FC236}">
                  <a16:creationId xmlns:a16="http://schemas.microsoft.com/office/drawing/2014/main" id="{D95D0C97-F91E-5F0C-0603-937C2D2EBE30}"/>
                </a:ext>
              </a:extLst>
            </p:cNvPr>
            <p:cNvSpPr/>
            <p:nvPr/>
          </p:nvSpPr>
          <p:spPr>
            <a:xfrm>
              <a:off x="7018444" y="1332269"/>
              <a:ext cx="2314802" cy="1157401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5;p38">
              <a:extLst>
                <a:ext uri="{FF2B5EF4-FFF2-40B4-BE49-F238E27FC236}">
                  <a16:creationId xmlns:a16="http://schemas.microsoft.com/office/drawing/2014/main" id="{BF0DF7FC-44D9-8DED-4057-A2384FB984D7}"/>
                </a:ext>
              </a:extLst>
            </p:cNvPr>
            <p:cNvSpPr txBox="1"/>
            <p:nvPr/>
          </p:nvSpPr>
          <p:spPr>
            <a:xfrm>
              <a:off x="7052343" y="1366168"/>
              <a:ext cx="2247004" cy="108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Gêneros verbais e híbridos, escritos e multimodais.</a:t>
              </a:r>
              <a:endParaRPr/>
            </a:p>
          </p:txBody>
        </p:sp>
        <p:sp>
          <p:nvSpPr>
            <p:cNvPr id="23" name="Google Shape;206;p38">
              <a:extLst>
                <a:ext uri="{FF2B5EF4-FFF2-40B4-BE49-F238E27FC236}">
                  <a16:creationId xmlns:a16="http://schemas.microsoft.com/office/drawing/2014/main" id="{B4906B47-93D2-45EB-0E15-E8ABFBD2DEEA}"/>
                </a:ext>
              </a:extLst>
            </p:cNvPr>
            <p:cNvSpPr/>
            <p:nvPr/>
          </p:nvSpPr>
          <p:spPr>
            <a:xfrm rot="3310531">
              <a:off x="5744787" y="2556260"/>
              <a:ext cx="1621394" cy="404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;p38">
              <a:extLst>
                <a:ext uri="{FF2B5EF4-FFF2-40B4-BE49-F238E27FC236}">
                  <a16:creationId xmlns:a16="http://schemas.microsoft.com/office/drawing/2014/main" id="{B9881E6A-A2D3-BFF4-1EB0-7C0E1342A7FC}"/>
                </a:ext>
              </a:extLst>
            </p:cNvPr>
            <p:cNvSpPr txBox="1"/>
            <p:nvPr/>
          </p:nvSpPr>
          <p:spPr>
            <a:xfrm rot="3310531">
              <a:off x="6514949" y="2535940"/>
              <a:ext cx="81069" cy="81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08;p38">
              <a:extLst>
                <a:ext uri="{FF2B5EF4-FFF2-40B4-BE49-F238E27FC236}">
                  <a16:creationId xmlns:a16="http://schemas.microsoft.com/office/drawing/2014/main" id="{BD2FAFF7-488D-DBD4-0C5B-FEEA60F5394F}"/>
                </a:ext>
              </a:extLst>
            </p:cNvPr>
            <p:cNvSpPr/>
            <p:nvPr/>
          </p:nvSpPr>
          <p:spPr>
            <a:xfrm>
              <a:off x="7018444" y="2663280"/>
              <a:ext cx="2314802" cy="1157401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9;p38">
              <a:extLst>
                <a:ext uri="{FF2B5EF4-FFF2-40B4-BE49-F238E27FC236}">
                  <a16:creationId xmlns:a16="http://schemas.microsoft.com/office/drawing/2014/main" id="{5F0A024C-D5BB-4B33-2296-164C91A615D9}"/>
                </a:ext>
              </a:extLst>
            </p:cNvPr>
            <p:cNvSpPr txBox="1"/>
            <p:nvPr/>
          </p:nvSpPr>
          <p:spPr>
            <a:xfrm>
              <a:off x="7052343" y="2697179"/>
              <a:ext cx="2247004" cy="108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Foco na construção dos significados.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10;p38">
              <a:extLst>
                <a:ext uri="{FF2B5EF4-FFF2-40B4-BE49-F238E27FC236}">
                  <a16:creationId xmlns:a16="http://schemas.microsoft.com/office/drawing/2014/main" id="{818A9C79-D088-BAB5-9C68-6F52BA373B63}"/>
                </a:ext>
              </a:extLst>
            </p:cNvPr>
            <p:cNvSpPr/>
            <p:nvPr/>
          </p:nvSpPr>
          <p:spPr>
            <a:xfrm rot="3310531">
              <a:off x="2504064" y="3887271"/>
              <a:ext cx="1621394" cy="404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1;p38">
              <a:extLst>
                <a:ext uri="{FF2B5EF4-FFF2-40B4-BE49-F238E27FC236}">
                  <a16:creationId xmlns:a16="http://schemas.microsoft.com/office/drawing/2014/main" id="{947C49BE-68F7-D277-7223-7664E0AD51FB}"/>
                </a:ext>
              </a:extLst>
            </p:cNvPr>
            <p:cNvSpPr txBox="1"/>
            <p:nvPr/>
          </p:nvSpPr>
          <p:spPr>
            <a:xfrm rot="3310531">
              <a:off x="3274226" y="3866951"/>
              <a:ext cx="81069" cy="81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12;p38">
              <a:extLst>
                <a:ext uri="{FF2B5EF4-FFF2-40B4-BE49-F238E27FC236}">
                  <a16:creationId xmlns:a16="http://schemas.microsoft.com/office/drawing/2014/main" id="{A8A15CE0-45C0-6841-9F9D-08FC905734E9}"/>
                </a:ext>
              </a:extLst>
            </p:cNvPr>
            <p:cNvSpPr/>
            <p:nvPr/>
          </p:nvSpPr>
          <p:spPr>
            <a:xfrm>
              <a:off x="3777721" y="3994291"/>
              <a:ext cx="2314802" cy="1157401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3;p38">
              <a:extLst>
                <a:ext uri="{FF2B5EF4-FFF2-40B4-BE49-F238E27FC236}">
                  <a16:creationId xmlns:a16="http://schemas.microsoft.com/office/drawing/2014/main" id="{54D87A89-0E4F-470D-BA11-423D40BE98D2}"/>
                </a:ext>
              </a:extLst>
            </p:cNvPr>
            <p:cNvSpPr txBox="1"/>
            <p:nvPr/>
          </p:nvSpPr>
          <p:spPr>
            <a:xfrm>
              <a:off x="3811620" y="4028190"/>
              <a:ext cx="2247004" cy="108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Ampliação do repertório escolar, social e cultural</a:t>
              </a:r>
              <a:endParaRPr/>
            </a:p>
          </p:txBody>
        </p:sp>
        <p:sp>
          <p:nvSpPr>
            <p:cNvPr id="31" name="Google Shape;214;p38">
              <a:extLst>
                <a:ext uri="{FF2B5EF4-FFF2-40B4-BE49-F238E27FC236}">
                  <a16:creationId xmlns:a16="http://schemas.microsoft.com/office/drawing/2014/main" id="{6205585A-CAFC-2CAE-788A-E868FB0F630A}"/>
                </a:ext>
              </a:extLst>
            </p:cNvPr>
            <p:cNvSpPr/>
            <p:nvPr/>
          </p:nvSpPr>
          <p:spPr>
            <a:xfrm>
              <a:off x="6092524" y="4552777"/>
              <a:ext cx="925920" cy="404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5;p38">
              <a:extLst>
                <a:ext uri="{FF2B5EF4-FFF2-40B4-BE49-F238E27FC236}">
                  <a16:creationId xmlns:a16="http://schemas.microsoft.com/office/drawing/2014/main" id="{4C696EC6-96EA-B6BC-4A44-692F30816E6F}"/>
                </a:ext>
              </a:extLst>
            </p:cNvPr>
            <p:cNvSpPr txBox="1"/>
            <p:nvPr/>
          </p:nvSpPr>
          <p:spPr>
            <a:xfrm>
              <a:off x="6532336" y="4549844"/>
              <a:ext cx="46296" cy="46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16;p38">
              <a:extLst>
                <a:ext uri="{FF2B5EF4-FFF2-40B4-BE49-F238E27FC236}">
                  <a16:creationId xmlns:a16="http://schemas.microsoft.com/office/drawing/2014/main" id="{C1A3FD8F-EFDD-A0CA-C12E-B9F56DF258DB}"/>
                </a:ext>
              </a:extLst>
            </p:cNvPr>
            <p:cNvSpPr/>
            <p:nvPr/>
          </p:nvSpPr>
          <p:spPr>
            <a:xfrm>
              <a:off x="7018444" y="3994291"/>
              <a:ext cx="2314802" cy="1157401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7;p38">
              <a:extLst>
                <a:ext uri="{FF2B5EF4-FFF2-40B4-BE49-F238E27FC236}">
                  <a16:creationId xmlns:a16="http://schemas.microsoft.com/office/drawing/2014/main" id="{494C375E-4F2A-87FD-F8A4-7E725BE4263F}"/>
                </a:ext>
              </a:extLst>
            </p:cNvPr>
            <p:cNvSpPr txBox="1"/>
            <p:nvPr/>
          </p:nvSpPr>
          <p:spPr>
            <a:xfrm>
              <a:off x="7052343" y="4028190"/>
              <a:ext cx="2247004" cy="108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pt-BR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Análise e problematização das leituras.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8094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790</Words>
  <Application>Microsoft Office PowerPoint</Application>
  <PresentationFormat>Widescreen</PresentationFormat>
  <Paragraphs>125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PRESSUPOSTOS TEÓRICOS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9° ano – Língua Inglesa I e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Barthimann</dc:creator>
  <cp:lastModifiedBy>ANALICE</cp:lastModifiedBy>
  <cp:revision>13</cp:revision>
  <dcterms:created xsi:type="dcterms:W3CDTF">2022-12-23T13:11:25Z</dcterms:created>
  <dcterms:modified xsi:type="dcterms:W3CDTF">2023-03-09T14:18:47Z</dcterms:modified>
</cp:coreProperties>
</file>