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0" r:id="rId4"/>
    <p:sldId id="27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57" r:id="rId17"/>
    <p:sldId id="275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36DE7-42DF-47E2-AA11-50B1283831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915854-BBD1-4CB1-9149-7A9F23EED7F6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Componente curricular obrigatório </a:t>
          </a:r>
          <a:endParaRPr lang="pt-BR" dirty="0">
            <a:latin typeface="Arial Black" panose="020B0A04020102020204" pitchFamily="34" charset="0"/>
          </a:endParaRPr>
        </a:p>
      </dgm:t>
    </dgm:pt>
    <dgm:pt modelId="{3BB1D89E-B879-4A86-AA9C-09666BF25825}" type="parTrans" cxnId="{0A60B27C-432D-44BC-A4D2-1CC28C79D81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8D6CD87-EE68-4F05-A893-9462FD4DD7C0}" type="sibTrans" cxnId="{0A60B27C-432D-44BC-A4D2-1CC28C79D81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CCE4A43-6B90-4F5B-A610-F4560E9B0CF0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Lei 9.394 (LDB)</a:t>
          </a:r>
        </a:p>
        <a:p>
          <a:r>
            <a:rPr lang="pt-BR" dirty="0" smtClean="0">
              <a:latin typeface="Arial Black" panose="020B0A04020102020204" pitchFamily="34" charset="0"/>
            </a:rPr>
            <a:t>Art. 26, § 3º</a:t>
          </a:r>
          <a:endParaRPr lang="pt-BR" dirty="0">
            <a:latin typeface="Arial Black" panose="020B0A04020102020204" pitchFamily="34" charset="0"/>
          </a:endParaRPr>
        </a:p>
      </dgm:t>
    </dgm:pt>
    <dgm:pt modelId="{561223EB-F5E9-4833-9FCC-A8B9465EF633}" type="parTrans" cxnId="{08166D26-6159-4D99-AC0B-43E75DBD99C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08FC837A-1DC5-450C-99A5-6D228FE65F9A}" type="sibTrans" cxnId="{08166D26-6159-4D99-AC0B-43E75DBD99C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67EB26E-83A7-4E1F-B50C-05FB6C1844AE}" type="pres">
      <dgm:prSet presAssocID="{B0C36DE7-42DF-47E2-AA11-50B128383117}" presName="Name0" presStyleCnt="0">
        <dgm:presLayoutVars>
          <dgm:dir/>
          <dgm:resizeHandles val="exact"/>
        </dgm:presLayoutVars>
      </dgm:prSet>
      <dgm:spPr/>
    </dgm:pt>
    <dgm:pt modelId="{097BB716-7FB3-4A9E-B02F-D23243E02F6B}" type="pres">
      <dgm:prSet presAssocID="{18915854-BBD1-4CB1-9149-7A9F23EED7F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772C8-968B-4F0C-9B71-7EA5FB808EFA}" type="pres">
      <dgm:prSet presAssocID="{E8D6CD87-EE68-4F05-A893-9462FD4DD7C0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1C508EA-7FBB-49B6-938D-2D730FBC57BD}" type="pres">
      <dgm:prSet presAssocID="{E8D6CD87-EE68-4F05-A893-9462FD4DD7C0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6F13C603-78E4-41BD-A27B-0079D9773D9E}" type="pres">
      <dgm:prSet presAssocID="{ECCE4A43-6B90-4F5B-A610-F4560E9B0CF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166D26-6159-4D99-AC0B-43E75DBD99CB}" srcId="{B0C36DE7-42DF-47E2-AA11-50B128383117}" destId="{ECCE4A43-6B90-4F5B-A610-F4560E9B0CF0}" srcOrd="1" destOrd="0" parTransId="{561223EB-F5E9-4833-9FCC-A8B9465EF633}" sibTransId="{08FC837A-1DC5-450C-99A5-6D228FE65F9A}"/>
    <dgm:cxn modelId="{A14C74FD-7919-43E2-9BDD-6456ED34BEE6}" type="presOf" srcId="{E8D6CD87-EE68-4F05-A893-9462FD4DD7C0}" destId="{E51772C8-968B-4F0C-9B71-7EA5FB808EFA}" srcOrd="0" destOrd="0" presId="urn:microsoft.com/office/officeart/2005/8/layout/process1"/>
    <dgm:cxn modelId="{0A60B27C-432D-44BC-A4D2-1CC28C79D816}" srcId="{B0C36DE7-42DF-47E2-AA11-50B128383117}" destId="{18915854-BBD1-4CB1-9149-7A9F23EED7F6}" srcOrd="0" destOrd="0" parTransId="{3BB1D89E-B879-4A86-AA9C-09666BF25825}" sibTransId="{E8D6CD87-EE68-4F05-A893-9462FD4DD7C0}"/>
    <dgm:cxn modelId="{1B0601E1-02AA-4061-B4DA-7315ECA85D2A}" type="presOf" srcId="{B0C36DE7-42DF-47E2-AA11-50B128383117}" destId="{E67EB26E-83A7-4E1F-B50C-05FB6C1844AE}" srcOrd="0" destOrd="0" presId="urn:microsoft.com/office/officeart/2005/8/layout/process1"/>
    <dgm:cxn modelId="{8FD618F7-40A7-4ED5-AD70-4D0D97CDDF14}" type="presOf" srcId="{E8D6CD87-EE68-4F05-A893-9462FD4DD7C0}" destId="{81C508EA-7FBB-49B6-938D-2D730FBC57BD}" srcOrd="1" destOrd="0" presId="urn:microsoft.com/office/officeart/2005/8/layout/process1"/>
    <dgm:cxn modelId="{BF7D953C-C7B6-4EC9-B978-77E990A659B9}" type="presOf" srcId="{ECCE4A43-6B90-4F5B-A610-F4560E9B0CF0}" destId="{6F13C603-78E4-41BD-A27B-0079D9773D9E}" srcOrd="0" destOrd="0" presId="urn:microsoft.com/office/officeart/2005/8/layout/process1"/>
    <dgm:cxn modelId="{4931370E-FEB1-49BC-A255-8ACEA098A42F}" type="presOf" srcId="{18915854-BBD1-4CB1-9149-7A9F23EED7F6}" destId="{097BB716-7FB3-4A9E-B02F-D23243E02F6B}" srcOrd="0" destOrd="0" presId="urn:microsoft.com/office/officeart/2005/8/layout/process1"/>
    <dgm:cxn modelId="{3101C3E4-C5B4-4177-8B0D-A8215DAA7D88}" type="presParOf" srcId="{E67EB26E-83A7-4E1F-B50C-05FB6C1844AE}" destId="{097BB716-7FB3-4A9E-B02F-D23243E02F6B}" srcOrd="0" destOrd="0" presId="urn:microsoft.com/office/officeart/2005/8/layout/process1"/>
    <dgm:cxn modelId="{97879906-A0A3-4457-BA0A-768AFC741C2C}" type="presParOf" srcId="{E67EB26E-83A7-4E1F-B50C-05FB6C1844AE}" destId="{E51772C8-968B-4F0C-9B71-7EA5FB808EFA}" srcOrd="1" destOrd="0" presId="urn:microsoft.com/office/officeart/2005/8/layout/process1"/>
    <dgm:cxn modelId="{23CD192F-076E-41EC-878A-C9C1D3C5D05C}" type="presParOf" srcId="{E51772C8-968B-4F0C-9B71-7EA5FB808EFA}" destId="{81C508EA-7FBB-49B6-938D-2D730FBC57BD}" srcOrd="0" destOrd="0" presId="urn:microsoft.com/office/officeart/2005/8/layout/process1"/>
    <dgm:cxn modelId="{21A3FFA6-4AE5-4B22-AF9F-8F1E1195BE5D}" type="presParOf" srcId="{E67EB26E-83A7-4E1F-B50C-05FB6C1844AE}" destId="{6F13C603-78E4-41BD-A27B-0079D9773D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B8964B-E74B-44A6-9F8D-88DBF33D1B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7E0B5402-085B-432F-BFBF-D617D1120D9C}">
      <dgm:prSet/>
      <dgm:spPr/>
      <dgm:t>
        <a:bodyPr/>
        <a:lstStyle/>
        <a:p>
          <a:pPr rtl="0"/>
          <a:r>
            <a:rPr lang="pt-BR" smtClean="0">
              <a:latin typeface="Arial Black" panose="020B0A04020102020204" pitchFamily="34" charset="0"/>
            </a:rPr>
            <a:t>LIVROS </a:t>
          </a:r>
          <a:endParaRPr lang="pt-BR">
            <a:latin typeface="Arial Black" panose="020B0A04020102020204" pitchFamily="34" charset="0"/>
          </a:endParaRPr>
        </a:p>
      </dgm:t>
    </dgm:pt>
    <dgm:pt modelId="{BC5B336C-28D4-47A4-BC4F-79BF5EB22E42}" type="parTrans" cxnId="{EF11D039-D31F-4F49-996A-4FECDC220AF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7CE8E186-ADD7-430F-B20C-B94C308EC22C}" type="sibTrans" cxnId="{EF11D039-D31F-4F49-996A-4FECDC220AF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7EE2E6D-0737-4D13-B22A-2AC9C845DC0F}">
      <dgm:prSet/>
      <dgm:spPr/>
      <dgm:t>
        <a:bodyPr/>
        <a:lstStyle/>
        <a:p>
          <a:pPr rtl="0"/>
          <a:r>
            <a:rPr lang="pt-BR" smtClean="0">
              <a:latin typeface="Arial Black" panose="020B0A04020102020204" pitchFamily="34" charset="0"/>
            </a:rPr>
            <a:t>FICHAS/MANUAIS AVALIAÇÃO</a:t>
          </a:r>
          <a:endParaRPr lang="pt-BR">
            <a:latin typeface="Arial Black" panose="020B0A04020102020204" pitchFamily="34" charset="0"/>
          </a:endParaRPr>
        </a:p>
      </dgm:t>
    </dgm:pt>
    <dgm:pt modelId="{9E3DC6A8-1E5F-4740-9957-0C7B1877C014}" type="parTrans" cxnId="{33A97F76-B958-4D4B-B35C-54C53205BCF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6180A632-18CF-4F2D-8DCB-3582B4A08825}" type="sibTrans" cxnId="{33A97F76-B958-4D4B-B35C-54C53205BCF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AA49852D-BAAA-41BA-9FC4-D635B4341087}">
      <dgm:prSet/>
      <dgm:spPr/>
      <dgm:t>
        <a:bodyPr/>
        <a:lstStyle/>
        <a:p>
          <a:pPr rtl="0"/>
          <a:r>
            <a:rPr lang="pt-BR" smtClean="0">
              <a:latin typeface="Arial Black" panose="020B0A04020102020204" pitchFamily="34" charset="0"/>
            </a:rPr>
            <a:t>PLANOS DE AULA</a:t>
          </a:r>
          <a:endParaRPr lang="pt-BR">
            <a:latin typeface="Arial Black" panose="020B0A04020102020204" pitchFamily="34" charset="0"/>
          </a:endParaRPr>
        </a:p>
      </dgm:t>
    </dgm:pt>
    <dgm:pt modelId="{80A095A6-66D8-45DC-9593-91E5DDEC7D9A}" type="parTrans" cxnId="{803B845E-FDFA-40F9-BC2D-8F066F24A151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AA57AF66-1502-4C9B-A811-E2A09EBAAAE7}" type="sibTrans" cxnId="{803B845E-FDFA-40F9-BC2D-8F066F24A151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B1D0A7D-1B69-4A8E-97AD-F9810232C68D}">
      <dgm:prSet/>
      <dgm:spPr/>
      <dgm:t>
        <a:bodyPr/>
        <a:lstStyle/>
        <a:p>
          <a:pPr rtl="0"/>
          <a:r>
            <a:rPr lang="pt-BR" smtClean="0">
              <a:latin typeface="Arial Black" panose="020B0A04020102020204" pitchFamily="34" charset="0"/>
            </a:rPr>
            <a:t>LISTA DE MATERIAIS ESPORTIVOS</a:t>
          </a:r>
          <a:endParaRPr lang="pt-BR">
            <a:latin typeface="Arial Black" panose="020B0A04020102020204" pitchFamily="34" charset="0"/>
          </a:endParaRPr>
        </a:p>
      </dgm:t>
    </dgm:pt>
    <dgm:pt modelId="{B8E7C7AA-C04A-4D33-B2B3-9044F3EE1D2E}" type="parTrans" cxnId="{8F6C962A-A0D6-4450-8D0D-DD1C17825787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FCD69410-7B1F-4B46-AF60-73CEDAD7A081}" type="sibTrans" cxnId="{8F6C962A-A0D6-4450-8D0D-DD1C17825787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01585B2E-E100-4845-8F27-CD277CB11A18}">
      <dgm:prSet/>
      <dgm:spPr/>
      <dgm:t>
        <a:bodyPr/>
        <a:lstStyle/>
        <a:p>
          <a:pPr rtl="0"/>
          <a:r>
            <a:rPr lang="pt-BR" smtClean="0">
              <a:latin typeface="Arial Black" panose="020B0A04020102020204" pitchFamily="34" charset="0"/>
            </a:rPr>
            <a:t>LINKS VÍDEOS, PÁGINAS E CANAIS</a:t>
          </a:r>
          <a:endParaRPr lang="pt-BR">
            <a:latin typeface="Arial Black" panose="020B0A04020102020204" pitchFamily="34" charset="0"/>
          </a:endParaRPr>
        </a:p>
      </dgm:t>
    </dgm:pt>
    <dgm:pt modelId="{9DE856BC-4AC2-42F3-92D0-6C7A00322C3B}" type="parTrans" cxnId="{DC2C5ECD-7284-4C8C-BF71-68F14BF8465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B39F6EA9-00AD-46F5-B433-FCA5F077D580}" type="sibTrans" cxnId="{DC2C5ECD-7284-4C8C-BF71-68F14BF8465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694A773-E0C6-4CAC-82DC-765E66E02DC0}" type="pres">
      <dgm:prSet presAssocID="{33B8964B-E74B-44A6-9F8D-88DBF33D1B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6D2D0D3-12FF-4AFC-9E53-F8758BD3A209}" type="pres">
      <dgm:prSet presAssocID="{33B8964B-E74B-44A6-9F8D-88DBF33D1B3B}" presName="Name1" presStyleCnt="0"/>
      <dgm:spPr/>
    </dgm:pt>
    <dgm:pt modelId="{38A47A92-2E33-45EC-B81B-8FBD7E557DC8}" type="pres">
      <dgm:prSet presAssocID="{33B8964B-E74B-44A6-9F8D-88DBF33D1B3B}" presName="cycle" presStyleCnt="0"/>
      <dgm:spPr/>
    </dgm:pt>
    <dgm:pt modelId="{98672A98-9E80-4945-9A79-CB5CE38BB85A}" type="pres">
      <dgm:prSet presAssocID="{33B8964B-E74B-44A6-9F8D-88DBF33D1B3B}" presName="srcNode" presStyleLbl="node1" presStyleIdx="0" presStyleCnt="5"/>
      <dgm:spPr/>
    </dgm:pt>
    <dgm:pt modelId="{16ED291A-07B4-4FDE-9F19-75B1D4DE8DE5}" type="pres">
      <dgm:prSet presAssocID="{33B8964B-E74B-44A6-9F8D-88DBF33D1B3B}" presName="conn" presStyleLbl="parChTrans1D2" presStyleIdx="0" presStyleCnt="1"/>
      <dgm:spPr/>
      <dgm:t>
        <a:bodyPr/>
        <a:lstStyle/>
        <a:p>
          <a:endParaRPr lang="pt-BR"/>
        </a:p>
      </dgm:t>
    </dgm:pt>
    <dgm:pt modelId="{26A22EAE-BD62-4504-8B33-13FF52D6845A}" type="pres">
      <dgm:prSet presAssocID="{33B8964B-E74B-44A6-9F8D-88DBF33D1B3B}" presName="extraNode" presStyleLbl="node1" presStyleIdx="0" presStyleCnt="5"/>
      <dgm:spPr/>
    </dgm:pt>
    <dgm:pt modelId="{80032C95-FDC0-440E-A37E-94D84582455B}" type="pres">
      <dgm:prSet presAssocID="{33B8964B-E74B-44A6-9F8D-88DBF33D1B3B}" presName="dstNode" presStyleLbl="node1" presStyleIdx="0" presStyleCnt="5"/>
      <dgm:spPr/>
    </dgm:pt>
    <dgm:pt modelId="{C6CFB3F4-322F-43D9-88D8-A8B6BDC68060}" type="pres">
      <dgm:prSet presAssocID="{7E0B5402-085B-432F-BFBF-D617D1120D9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7D048E-8A80-4EDC-B53B-7150DFF39450}" type="pres">
      <dgm:prSet presAssocID="{7E0B5402-085B-432F-BFBF-D617D1120D9C}" presName="accent_1" presStyleCnt="0"/>
      <dgm:spPr/>
    </dgm:pt>
    <dgm:pt modelId="{5C56AA38-B7CB-4620-B622-7DA84E9A2832}" type="pres">
      <dgm:prSet presAssocID="{7E0B5402-085B-432F-BFBF-D617D1120D9C}" presName="accentRepeatNode" presStyleLbl="solidFgAcc1" presStyleIdx="0" presStyleCnt="5"/>
      <dgm:spPr/>
    </dgm:pt>
    <dgm:pt modelId="{C7D05DEA-BE2B-4A18-BF98-78A09162EAF9}" type="pres">
      <dgm:prSet presAssocID="{27EE2E6D-0737-4D13-B22A-2AC9C845DC0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76FE9-8ADB-49FF-A825-0D987A91D723}" type="pres">
      <dgm:prSet presAssocID="{27EE2E6D-0737-4D13-B22A-2AC9C845DC0F}" presName="accent_2" presStyleCnt="0"/>
      <dgm:spPr/>
    </dgm:pt>
    <dgm:pt modelId="{BF9CA2EF-7298-4E23-8FD7-AB597CB4BD12}" type="pres">
      <dgm:prSet presAssocID="{27EE2E6D-0737-4D13-B22A-2AC9C845DC0F}" presName="accentRepeatNode" presStyleLbl="solidFgAcc1" presStyleIdx="1" presStyleCnt="5"/>
      <dgm:spPr/>
    </dgm:pt>
    <dgm:pt modelId="{B2162C90-3DAA-43B5-8EE8-D9A50C11673B}" type="pres">
      <dgm:prSet presAssocID="{AA49852D-BAAA-41BA-9FC4-D635B434108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C92A5E-266A-45A2-B008-FD397C76BD8C}" type="pres">
      <dgm:prSet presAssocID="{AA49852D-BAAA-41BA-9FC4-D635B4341087}" presName="accent_3" presStyleCnt="0"/>
      <dgm:spPr/>
    </dgm:pt>
    <dgm:pt modelId="{C16B49BD-749C-4437-AF03-B6FE6C748865}" type="pres">
      <dgm:prSet presAssocID="{AA49852D-BAAA-41BA-9FC4-D635B4341087}" presName="accentRepeatNode" presStyleLbl="solidFgAcc1" presStyleIdx="2" presStyleCnt="5"/>
      <dgm:spPr/>
    </dgm:pt>
    <dgm:pt modelId="{1D16908C-B27D-4C84-BA4F-697C55013FAB}" type="pres">
      <dgm:prSet presAssocID="{2B1D0A7D-1B69-4A8E-97AD-F9810232C68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A2B6DC-8863-48B8-A662-B429AE3B053C}" type="pres">
      <dgm:prSet presAssocID="{2B1D0A7D-1B69-4A8E-97AD-F9810232C68D}" presName="accent_4" presStyleCnt="0"/>
      <dgm:spPr/>
    </dgm:pt>
    <dgm:pt modelId="{DD58C969-1244-4903-81DD-4D71D8553D43}" type="pres">
      <dgm:prSet presAssocID="{2B1D0A7D-1B69-4A8E-97AD-F9810232C68D}" presName="accentRepeatNode" presStyleLbl="solidFgAcc1" presStyleIdx="3" presStyleCnt="5"/>
      <dgm:spPr/>
    </dgm:pt>
    <dgm:pt modelId="{B32DD619-5846-48D0-89E3-7024ED1763A6}" type="pres">
      <dgm:prSet presAssocID="{01585B2E-E100-4845-8F27-CD277CB11A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805C54-6343-42B3-832D-6CD3C06A8180}" type="pres">
      <dgm:prSet presAssocID="{01585B2E-E100-4845-8F27-CD277CB11A18}" presName="accent_5" presStyleCnt="0"/>
      <dgm:spPr/>
    </dgm:pt>
    <dgm:pt modelId="{D900D608-D3A3-4CA0-97B9-B11FAE83CDD7}" type="pres">
      <dgm:prSet presAssocID="{01585B2E-E100-4845-8F27-CD277CB11A18}" presName="accentRepeatNode" presStyleLbl="solidFgAcc1" presStyleIdx="4" presStyleCnt="5"/>
      <dgm:spPr/>
    </dgm:pt>
  </dgm:ptLst>
  <dgm:cxnLst>
    <dgm:cxn modelId="{67D0F6E4-FD93-4B20-BDB9-E6E9343BA197}" type="presOf" srcId="{7E0B5402-085B-432F-BFBF-D617D1120D9C}" destId="{C6CFB3F4-322F-43D9-88D8-A8B6BDC68060}" srcOrd="0" destOrd="0" presId="urn:microsoft.com/office/officeart/2008/layout/VerticalCurvedList"/>
    <dgm:cxn modelId="{33A97F76-B958-4D4B-B35C-54C53205BCF9}" srcId="{33B8964B-E74B-44A6-9F8D-88DBF33D1B3B}" destId="{27EE2E6D-0737-4D13-B22A-2AC9C845DC0F}" srcOrd="1" destOrd="0" parTransId="{9E3DC6A8-1E5F-4740-9957-0C7B1877C014}" sibTransId="{6180A632-18CF-4F2D-8DCB-3582B4A08825}"/>
    <dgm:cxn modelId="{1662DF1B-1FC2-4CD9-9665-2678042B654A}" type="presOf" srcId="{2B1D0A7D-1B69-4A8E-97AD-F9810232C68D}" destId="{1D16908C-B27D-4C84-BA4F-697C55013FAB}" srcOrd="0" destOrd="0" presId="urn:microsoft.com/office/officeart/2008/layout/VerticalCurvedList"/>
    <dgm:cxn modelId="{A25CB0D9-6F53-4930-B749-B371B668FBCB}" type="presOf" srcId="{7CE8E186-ADD7-430F-B20C-B94C308EC22C}" destId="{16ED291A-07B4-4FDE-9F19-75B1D4DE8DE5}" srcOrd="0" destOrd="0" presId="urn:microsoft.com/office/officeart/2008/layout/VerticalCurvedList"/>
    <dgm:cxn modelId="{8F6C962A-A0D6-4450-8D0D-DD1C17825787}" srcId="{33B8964B-E74B-44A6-9F8D-88DBF33D1B3B}" destId="{2B1D0A7D-1B69-4A8E-97AD-F9810232C68D}" srcOrd="3" destOrd="0" parTransId="{B8E7C7AA-C04A-4D33-B2B3-9044F3EE1D2E}" sibTransId="{FCD69410-7B1F-4B46-AF60-73CEDAD7A081}"/>
    <dgm:cxn modelId="{77D67158-1CBD-41B0-B958-490F63CF8F54}" type="presOf" srcId="{AA49852D-BAAA-41BA-9FC4-D635B4341087}" destId="{B2162C90-3DAA-43B5-8EE8-D9A50C11673B}" srcOrd="0" destOrd="0" presId="urn:microsoft.com/office/officeart/2008/layout/VerticalCurvedList"/>
    <dgm:cxn modelId="{DC2C5ECD-7284-4C8C-BF71-68F14BF84659}" srcId="{33B8964B-E74B-44A6-9F8D-88DBF33D1B3B}" destId="{01585B2E-E100-4845-8F27-CD277CB11A18}" srcOrd="4" destOrd="0" parTransId="{9DE856BC-4AC2-42F3-92D0-6C7A00322C3B}" sibTransId="{B39F6EA9-00AD-46F5-B433-FCA5F077D580}"/>
    <dgm:cxn modelId="{803B845E-FDFA-40F9-BC2D-8F066F24A151}" srcId="{33B8964B-E74B-44A6-9F8D-88DBF33D1B3B}" destId="{AA49852D-BAAA-41BA-9FC4-D635B4341087}" srcOrd="2" destOrd="0" parTransId="{80A095A6-66D8-45DC-9593-91E5DDEC7D9A}" sibTransId="{AA57AF66-1502-4C9B-A811-E2A09EBAAAE7}"/>
    <dgm:cxn modelId="{EF11D039-D31F-4F49-996A-4FECDC220AFA}" srcId="{33B8964B-E74B-44A6-9F8D-88DBF33D1B3B}" destId="{7E0B5402-085B-432F-BFBF-D617D1120D9C}" srcOrd="0" destOrd="0" parTransId="{BC5B336C-28D4-47A4-BC4F-79BF5EB22E42}" sibTransId="{7CE8E186-ADD7-430F-B20C-B94C308EC22C}"/>
    <dgm:cxn modelId="{2368BB3A-41E1-4377-9154-58EACD0F3D04}" type="presOf" srcId="{33B8964B-E74B-44A6-9F8D-88DBF33D1B3B}" destId="{E694A773-E0C6-4CAC-82DC-765E66E02DC0}" srcOrd="0" destOrd="0" presId="urn:microsoft.com/office/officeart/2008/layout/VerticalCurvedList"/>
    <dgm:cxn modelId="{94E711A0-EF96-4B06-B6F7-FB04FFA98ED2}" type="presOf" srcId="{27EE2E6D-0737-4D13-B22A-2AC9C845DC0F}" destId="{C7D05DEA-BE2B-4A18-BF98-78A09162EAF9}" srcOrd="0" destOrd="0" presId="urn:microsoft.com/office/officeart/2008/layout/VerticalCurvedList"/>
    <dgm:cxn modelId="{C503FEDB-6B9F-406B-B339-083866C7BFEB}" type="presOf" srcId="{01585B2E-E100-4845-8F27-CD277CB11A18}" destId="{B32DD619-5846-48D0-89E3-7024ED1763A6}" srcOrd="0" destOrd="0" presId="urn:microsoft.com/office/officeart/2008/layout/VerticalCurvedList"/>
    <dgm:cxn modelId="{F6EFB46A-85D9-4892-BD27-FE8C81F03BB5}" type="presParOf" srcId="{E694A773-E0C6-4CAC-82DC-765E66E02DC0}" destId="{C6D2D0D3-12FF-4AFC-9E53-F8758BD3A209}" srcOrd="0" destOrd="0" presId="urn:microsoft.com/office/officeart/2008/layout/VerticalCurvedList"/>
    <dgm:cxn modelId="{CF5F7F40-14ED-4B6E-BEA8-123AB87956AC}" type="presParOf" srcId="{C6D2D0D3-12FF-4AFC-9E53-F8758BD3A209}" destId="{38A47A92-2E33-45EC-B81B-8FBD7E557DC8}" srcOrd="0" destOrd="0" presId="urn:microsoft.com/office/officeart/2008/layout/VerticalCurvedList"/>
    <dgm:cxn modelId="{6A5E3103-A1EA-4C75-998E-BAE65B8449FC}" type="presParOf" srcId="{38A47A92-2E33-45EC-B81B-8FBD7E557DC8}" destId="{98672A98-9E80-4945-9A79-CB5CE38BB85A}" srcOrd="0" destOrd="0" presId="urn:microsoft.com/office/officeart/2008/layout/VerticalCurvedList"/>
    <dgm:cxn modelId="{F94EB188-22FD-420D-97D0-957F6194A29D}" type="presParOf" srcId="{38A47A92-2E33-45EC-B81B-8FBD7E557DC8}" destId="{16ED291A-07B4-4FDE-9F19-75B1D4DE8DE5}" srcOrd="1" destOrd="0" presId="urn:microsoft.com/office/officeart/2008/layout/VerticalCurvedList"/>
    <dgm:cxn modelId="{2DA74C1C-FEB2-4765-A0F4-CB472745157F}" type="presParOf" srcId="{38A47A92-2E33-45EC-B81B-8FBD7E557DC8}" destId="{26A22EAE-BD62-4504-8B33-13FF52D6845A}" srcOrd="2" destOrd="0" presId="urn:microsoft.com/office/officeart/2008/layout/VerticalCurvedList"/>
    <dgm:cxn modelId="{BE30796F-AECD-48DF-AEFC-4F95A0606706}" type="presParOf" srcId="{38A47A92-2E33-45EC-B81B-8FBD7E557DC8}" destId="{80032C95-FDC0-440E-A37E-94D84582455B}" srcOrd="3" destOrd="0" presId="urn:microsoft.com/office/officeart/2008/layout/VerticalCurvedList"/>
    <dgm:cxn modelId="{32AD8C15-5EAF-4141-BB9D-46070F8E90BB}" type="presParOf" srcId="{C6D2D0D3-12FF-4AFC-9E53-F8758BD3A209}" destId="{C6CFB3F4-322F-43D9-88D8-A8B6BDC68060}" srcOrd="1" destOrd="0" presId="urn:microsoft.com/office/officeart/2008/layout/VerticalCurvedList"/>
    <dgm:cxn modelId="{703FA7E5-CFC4-4A99-B3AD-11580CD755A9}" type="presParOf" srcId="{C6D2D0D3-12FF-4AFC-9E53-F8758BD3A209}" destId="{2B7D048E-8A80-4EDC-B53B-7150DFF39450}" srcOrd="2" destOrd="0" presId="urn:microsoft.com/office/officeart/2008/layout/VerticalCurvedList"/>
    <dgm:cxn modelId="{CB827D6F-068C-4DAD-8292-3EF660C527B1}" type="presParOf" srcId="{2B7D048E-8A80-4EDC-B53B-7150DFF39450}" destId="{5C56AA38-B7CB-4620-B622-7DA84E9A2832}" srcOrd="0" destOrd="0" presId="urn:microsoft.com/office/officeart/2008/layout/VerticalCurvedList"/>
    <dgm:cxn modelId="{9E7D90A7-1F2A-4ADD-9E4A-2333D81E24A4}" type="presParOf" srcId="{C6D2D0D3-12FF-4AFC-9E53-F8758BD3A209}" destId="{C7D05DEA-BE2B-4A18-BF98-78A09162EAF9}" srcOrd="3" destOrd="0" presId="urn:microsoft.com/office/officeart/2008/layout/VerticalCurvedList"/>
    <dgm:cxn modelId="{DE479783-984F-4172-80A1-51B020202DFF}" type="presParOf" srcId="{C6D2D0D3-12FF-4AFC-9E53-F8758BD3A209}" destId="{B0C76FE9-8ADB-49FF-A825-0D987A91D723}" srcOrd="4" destOrd="0" presId="urn:microsoft.com/office/officeart/2008/layout/VerticalCurvedList"/>
    <dgm:cxn modelId="{AD56C6EC-D948-4FFF-AC7E-3394A0A9F527}" type="presParOf" srcId="{B0C76FE9-8ADB-49FF-A825-0D987A91D723}" destId="{BF9CA2EF-7298-4E23-8FD7-AB597CB4BD12}" srcOrd="0" destOrd="0" presId="urn:microsoft.com/office/officeart/2008/layout/VerticalCurvedList"/>
    <dgm:cxn modelId="{C3663211-220F-4C22-9FCE-16EAA8743E11}" type="presParOf" srcId="{C6D2D0D3-12FF-4AFC-9E53-F8758BD3A209}" destId="{B2162C90-3DAA-43B5-8EE8-D9A50C11673B}" srcOrd="5" destOrd="0" presId="urn:microsoft.com/office/officeart/2008/layout/VerticalCurvedList"/>
    <dgm:cxn modelId="{E2F89AE5-4428-4622-8338-379BC18E64D7}" type="presParOf" srcId="{C6D2D0D3-12FF-4AFC-9E53-F8758BD3A209}" destId="{B6C92A5E-266A-45A2-B008-FD397C76BD8C}" srcOrd="6" destOrd="0" presId="urn:microsoft.com/office/officeart/2008/layout/VerticalCurvedList"/>
    <dgm:cxn modelId="{F6BF3E05-5B28-4020-AB80-CBAE1CA7AB4C}" type="presParOf" srcId="{B6C92A5E-266A-45A2-B008-FD397C76BD8C}" destId="{C16B49BD-749C-4437-AF03-B6FE6C748865}" srcOrd="0" destOrd="0" presId="urn:microsoft.com/office/officeart/2008/layout/VerticalCurvedList"/>
    <dgm:cxn modelId="{21E89EFD-4D2C-40FE-A8D5-D9ABB69150CB}" type="presParOf" srcId="{C6D2D0D3-12FF-4AFC-9E53-F8758BD3A209}" destId="{1D16908C-B27D-4C84-BA4F-697C55013FAB}" srcOrd="7" destOrd="0" presId="urn:microsoft.com/office/officeart/2008/layout/VerticalCurvedList"/>
    <dgm:cxn modelId="{15863646-CD62-44B4-85ED-38FE0C968D10}" type="presParOf" srcId="{C6D2D0D3-12FF-4AFC-9E53-F8758BD3A209}" destId="{CBA2B6DC-8863-48B8-A662-B429AE3B053C}" srcOrd="8" destOrd="0" presId="urn:microsoft.com/office/officeart/2008/layout/VerticalCurvedList"/>
    <dgm:cxn modelId="{5583CAFC-3C0E-4699-A482-4114D983F9EA}" type="presParOf" srcId="{CBA2B6DC-8863-48B8-A662-B429AE3B053C}" destId="{DD58C969-1244-4903-81DD-4D71D8553D43}" srcOrd="0" destOrd="0" presId="urn:microsoft.com/office/officeart/2008/layout/VerticalCurvedList"/>
    <dgm:cxn modelId="{ACD1C9D8-CA88-49F4-AE38-09145C80AB6A}" type="presParOf" srcId="{C6D2D0D3-12FF-4AFC-9E53-F8758BD3A209}" destId="{B32DD619-5846-48D0-89E3-7024ED1763A6}" srcOrd="9" destOrd="0" presId="urn:microsoft.com/office/officeart/2008/layout/VerticalCurvedList"/>
    <dgm:cxn modelId="{24732449-846E-400F-8D80-A6E2F2BBF374}" type="presParOf" srcId="{C6D2D0D3-12FF-4AFC-9E53-F8758BD3A209}" destId="{8E805C54-6343-42B3-832D-6CD3C06A8180}" srcOrd="10" destOrd="0" presId="urn:microsoft.com/office/officeart/2008/layout/VerticalCurvedList"/>
    <dgm:cxn modelId="{220185FE-8F54-4FB6-8201-3D8292D7BD61}" type="presParOf" srcId="{8E805C54-6343-42B3-832D-6CD3C06A8180}" destId="{D900D608-D3A3-4CA0-97B9-B11FAE83CD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36DE7-42DF-47E2-AA11-50B12838311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915854-BBD1-4CB1-9149-7A9F23EED7F6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Objeto de estudo</a:t>
          </a:r>
          <a:endParaRPr lang="pt-BR" dirty="0">
            <a:latin typeface="Arial Black" panose="020B0A04020102020204" pitchFamily="34" charset="0"/>
          </a:endParaRPr>
        </a:p>
      </dgm:t>
    </dgm:pt>
    <dgm:pt modelId="{3BB1D89E-B879-4A86-AA9C-09666BF25825}" type="parTrans" cxnId="{0A60B27C-432D-44BC-A4D2-1CC28C79D81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8D6CD87-EE68-4F05-A893-9462FD4DD7C0}" type="sibTrans" cxnId="{0A60B27C-432D-44BC-A4D2-1CC28C79D81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CCE4A43-6B90-4F5B-A610-F4560E9B0CF0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Movimento</a:t>
          </a:r>
        </a:p>
        <a:p>
          <a:r>
            <a:rPr lang="pt-BR" dirty="0" smtClean="0">
              <a:latin typeface="Arial Black" panose="020B0A04020102020204" pitchFamily="34" charset="0"/>
            </a:rPr>
            <a:t>Práticas corporais</a:t>
          </a:r>
          <a:endParaRPr lang="pt-BR" dirty="0">
            <a:latin typeface="Arial Black" panose="020B0A04020102020204" pitchFamily="34" charset="0"/>
          </a:endParaRPr>
        </a:p>
      </dgm:t>
    </dgm:pt>
    <dgm:pt modelId="{561223EB-F5E9-4833-9FCC-A8B9465EF633}" type="parTrans" cxnId="{08166D26-6159-4D99-AC0B-43E75DBD99C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08FC837A-1DC5-450C-99A5-6D228FE65F9A}" type="sibTrans" cxnId="{08166D26-6159-4D99-AC0B-43E75DBD99C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67EB26E-83A7-4E1F-B50C-05FB6C1844AE}" type="pres">
      <dgm:prSet presAssocID="{B0C36DE7-42DF-47E2-AA11-50B128383117}" presName="Name0" presStyleCnt="0">
        <dgm:presLayoutVars>
          <dgm:dir/>
          <dgm:resizeHandles val="exact"/>
        </dgm:presLayoutVars>
      </dgm:prSet>
      <dgm:spPr/>
    </dgm:pt>
    <dgm:pt modelId="{097BB716-7FB3-4A9E-B02F-D23243E02F6B}" type="pres">
      <dgm:prSet presAssocID="{18915854-BBD1-4CB1-9149-7A9F23EED7F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772C8-968B-4F0C-9B71-7EA5FB808EFA}" type="pres">
      <dgm:prSet presAssocID="{E8D6CD87-EE68-4F05-A893-9462FD4DD7C0}" presName="sibTrans" presStyleLbl="sibTrans2D1" presStyleIdx="0" presStyleCnt="1"/>
      <dgm:spPr/>
      <dgm:t>
        <a:bodyPr/>
        <a:lstStyle/>
        <a:p>
          <a:endParaRPr lang="pt-BR"/>
        </a:p>
      </dgm:t>
    </dgm:pt>
    <dgm:pt modelId="{81C508EA-7FBB-49B6-938D-2D730FBC57BD}" type="pres">
      <dgm:prSet presAssocID="{E8D6CD87-EE68-4F05-A893-9462FD4DD7C0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6F13C603-78E4-41BD-A27B-0079D9773D9E}" type="pres">
      <dgm:prSet presAssocID="{ECCE4A43-6B90-4F5B-A610-F4560E9B0CF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166D26-6159-4D99-AC0B-43E75DBD99CB}" srcId="{B0C36DE7-42DF-47E2-AA11-50B128383117}" destId="{ECCE4A43-6B90-4F5B-A610-F4560E9B0CF0}" srcOrd="1" destOrd="0" parTransId="{561223EB-F5E9-4833-9FCC-A8B9465EF633}" sibTransId="{08FC837A-1DC5-450C-99A5-6D228FE65F9A}"/>
    <dgm:cxn modelId="{A14C74FD-7919-43E2-9BDD-6456ED34BEE6}" type="presOf" srcId="{E8D6CD87-EE68-4F05-A893-9462FD4DD7C0}" destId="{E51772C8-968B-4F0C-9B71-7EA5FB808EFA}" srcOrd="0" destOrd="0" presId="urn:microsoft.com/office/officeart/2005/8/layout/process1"/>
    <dgm:cxn modelId="{0A60B27C-432D-44BC-A4D2-1CC28C79D816}" srcId="{B0C36DE7-42DF-47E2-AA11-50B128383117}" destId="{18915854-BBD1-4CB1-9149-7A9F23EED7F6}" srcOrd="0" destOrd="0" parTransId="{3BB1D89E-B879-4A86-AA9C-09666BF25825}" sibTransId="{E8D6CD87-EE68-4F05-A893-9462FD4DD7C0}"/>
    <dgm:cxn modelId="{1B0601E1-02AA-4061-B4DA-7315ECA85D2A}" type="presOf" srcId="{B0C36DE7-42DF-47E2-AA11-50B128383117}" destId="{E67EB26E-83A7-4E1F-B50C-05FB6C1844AE}" srcOrd="0" destOrd="0" presId="urn:microsoft.com/office/officeart/2005/8/layout/process1"/>
    <dgm:cxn modelId="{8FD618F7-40A7-4ED5-AD70-4D0D97CDDF14}" type="presOf" srcId="{E8D6CD87-EE68-4F05-A893-9462FD4DD7C0}" destId="{81C508EA-7FBB-49B6-938D-2D730FBC57BD}" srcOrd="1" destOrd="0" presId="urn:microsoft.com/office/officeart/2005/8/layout/process1"/>
    <dgm:cxn modelId="{BF7D953C-C7B6-4EC9-B978-77E990A659B9}" type="presOf" srcId="{ECCE4A43-6B90-4F5B-A610-F4560E9B0CF0}" destId="{6F13C603-78E4-41BD-A27B-0079D9773D9E}" srcOrd="0" destOrd="0" presId="urn:microsoft.com/office/officeart/2005/8/layout/process1"/>
    <dgm:cxn modelId="{4931370E-FEB1-49BC-A255-8ACEA098A42F}" type="presOf" srcId="{18915854-BBD1-4CB1-9149-7A9F23EED7F6}" destId="{097BB716-7FB3-4A9E-B02F-D23243E02F6B}" srcOrd="0" destOrd="0" presId="urn:microsoft.com/office/officeart/2005/8/layout/process1"/>
    <dgm:cxn modelId="{3101C3E4-C5B4-4177-8B0D-A8215DAA7D88}" type="presParOf" srcId="{E67EB26E-83A7-4E1F-B50C-05FB6C1844AE}" destId="{097BB716-7FB3-4A9E-B02F-D23243E02F6B}" srcOrd="0" destOrd="0" presId="urn:microsoft.com/office/officeart/2005/8/layout/process1"/>
    <dgm:cxn modelId="{97879906-A0A3-4457-BA0A-768AFC741C2C}" type="presParOf" srcId="{E67EB26E-83A7-4E1F-B50C-05FB6C1844AE}" destId="{E51772C8-968B-4F0C-9B71-7EA5FB808EFA}" srcOrd="1" destOrd="0" presId="urn:microsoft.com/office/officeart/2005/8/layout/process1"/>
    <dgm:cxn modelId="{23CD192F-076E-41EC-878A-C9C1D3C5D05C}" type="presParOf" srcId="{E51772C8-968B-4F0C-9B71-7EA5FB808EFA}" destId="{81C508EA-7FBB-49B6-938D-2D730FBC57BD}" srcOrd="0" destOrd="0" presId="urn:microsoft.com/office/officeart/2005/8/layout/process1"/>
    <dgm:cxn modelId="{21A3FFA6-4AE5-4B22-AF9F-8F1E1195BE5D}" type="presParOf" srcId="{E67EB26E-83A7-4E1F-B50C-05FB6C1844AE}" destId="{6F13C603-78E4-41BD-A27B-0079D9773D9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D8302-719E-4D43-B8C5-3C5FF54E6FB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5585E3-7799-43A6-AB0E-FC37C827505C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</a:t>
          </a:r>
        </a:p>
        <a:p>
          <a:r>
            <a:rPr lang="pt-BR" dirty="0" smtClean="0">
              <a:latin typeface="Arial Black" panose="020B0A04020102020204" pitchFamily="34" charset="0"/>
            </a:rPr>
            <a:t>SOBRE</a:t>
          </a:r>
          <a:endParaRPr lang="pt-BR" dirty="0">
            <a:latin typeface="Arial Black" panose="020B0A04020102020204" pitchFamily="34" charset="0"/>
          </a:endParaRPr>
        </a:p>
      </dgm:t>
    </dgm:pt>
    <dgm:pt modelId="{DDD590E3-B53D-4522-986D-EB0845E35759}" type="parTrans" cxnId="{99B739A7-539C-48D5-BFCE-FF50836CAC28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EBDCAC7-4D32-4CD3-B28F-AC9D193E24F7}" type="sibTrans" cxnId="{99B739A7-539C-48D5-BFCE-FF50836CAC28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1C0AD52B-A3FD-4F5B-804A-E7525780069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 Black" panose="020B0A04020102020204" pitchFamily="34" charset="0"/>
            </a:rPr>
            <a:t>Reflexão sobre a ação</a:t>
          </a:r>
          <a:endParaRPr lang="pt-BR" dirty="0">
            <a:latin typeface="Arial Black" panose="020B0A04020102020204" pitchFamily="34" charset="0"/>
          </a:endParaRPr>
        </a:p>
      </dgm:t>
    </dgm:pt>
    <dgm:pt modelId="{C291440E-9B01-43B4-BDFA-64F7EA1B4043}" type="parTrans" cxnId="{E3D86804-850E-4E5C-A38E-FE8400043A9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FAFD7C6A-D8CE-4E79-B787-B659923FAEAF}" type="sibTrans" cxnId="{E3D86804-850E-4E5C-A38E-FE8400043A9B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C6FA5E25-B133-4C01-AA77-1B78B90368D8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</a:t>
          </a:r>
        </a:p>
        <a:p>
          <a:r>
            <a:rPr lang="pt-BR" dirty="0" smtClean="0">
              <a:latin typeface="Arial Black" panose="020B0A04020102020204" pitchFamily="34" charset="0"/>
            </a:rPr>
            <a:t>FAZER</a:t>
          </a:r>
          <a:endParaRPr lang="pt-BR" dirty="0">
            <a:latin typeface="Arial Black" panose="020B0A04020102020204" pitchFamily="34" charset="0"/>
          </a:endParaRPr>
        </a:p>
      </dgm:t>
    </dgm:pt>
    <dgm:pt modelId="{7C0D9CFF-FED5-4679-83B1-3963E292702D}" type="parTrans" cxnId="{BAC81D37-9A95-4CA5-B929-EC630952E4A0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9A7BAF5F-9EF3-451D-80FA-946F0ACA6F4D}" type="sibTrans" cxnId="{BAC81D37-9A95-4CA5-B929-EC630952E4A0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80E3840E-71D5-41D8-A1E1-8E7809CAC11D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Experimentação</a:t>
          </a:r>
          <a:endParaRPr lang="pt-BR" dirty="0">
            <a:latin typeface="Arial Black" panose="020B0A04020102020204" pitchFamily="34" charset="0"/>
          </a:endParaRPr>
        </a:p>
      </dgm:t>
    </dgm:pt>
    <dgm:pt modelId="{8557806E-45EC-4C5F-9622-B79408DE6707}" type="parTrans" cxnId="{131E4942-CA2E-44A0-9139-7F22C3794C1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654BDDF9-4BF0-459A-927C-376891059A7E}" type="sibTrans" cxnId="{131E4942-CA2E-44A0-9139-7F22C3794C1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12C9C26-4BB5-4426-8F63-F23FD4C83DA8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</a:t>
          </a:r>
        </a:p>
        <a:p>
          <a:r>
            <a:rPr lang="pt-BR" dirty="0" smtClean="0">
              <a:latin typeface="Arial Black" panose="020B0A04020102020204" pitchFamily="34" charset="0"/>
            </a:rPr>
            <a:t>SER</a:t>
          </a:r>
          <a:endParaRPr lang="pt-BR" dirty="0">
            <a:latin typeface="Arial Black" panose="020B0A04020102020204" pitchFamily="34" charset="0"/>
          </a:endParaRPr>
        </a:p>
      </dgm:t>
    </dgm:pt>
    <dgm:pt modelId="{801413A4-B3FB-43B9-B827-6B772262726E}" type="parTrans" cxnId="{75485D07-0B17-4F74-B8F9-D999FAC097CF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C0ED1760-0A1C-4DB3-B39D-DBCE0EBBF0F6}" type="sibTrans" cxnId="{75485D07-0B17-4F74-B8F9-D999FAC097CF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13B27E43-4CE1-46FF-895B-E5D0F6DDCE0F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Construção de valores</a:t>
          </a:r>
          <a:endParaRPr lang="pt-BR" dirty="0">
            <a:latin typeface="Arial Black" panose="020B0A04020102020204" pitchFamily="34" charset="0"/>
          </a:endParaRPr>
        </a:p>
      </dgm:t>
    </dgm:pt>
    <dgm:pt modelId="{E30FDE67-9BEC-4B45-8283-BCDA2B5B599D}" type="parTrans" cxnId="{48B93A3D-A1A1-4325-A875-D3C9B178DA54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8F68012E-16F5-484C-BEB2-C421E71F3801}" type="sibTrans" cxnId="{48B93A3D-A1A1-4325-A875-D3C9B178DA54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942E68A-9FF2-4581-AAC3-122700090B50}">
      <dgm:prSet/>
      <dgm:spPr/>
      <dgm:t>
        <a:bodyPr/>
        <a:lstStyle/>
        <a:p>
          <a:r>
            <a:rPr lang="pt-BR" smtClean="0">
              <a:solidFill>
                <a:schemeClr val="tx1"/>
              </a:solidFill>
              <a:latin typeface="Arial Black" panose="020B0A04020102020204" pitchFamily="34" charset="0"/>
            </a:rPr>
            <a:t>Análise</a:t>
          </a:r>
          <a:endParaRPr lang="pt-BR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DA1BBAC-1F34-4B25-B95E-02AAD9739E42}" type="parTrans" cxnId="{3226A185-CC29-4C86-8D00-AB3205EEE08E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03341196-0808-417E-A3CD-071EC9F1DF59}" type="sibTrans" cxnId="{3226A185-CC29-4C86-8D00-AB3205EEE08E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BE8DA00-AF54-4C16-ADF4-ACAC1D191859}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 Black" panose="020B0A04020102020204" pitchFamily="34" charset="0"/>
            </a:rPr>
            <a:t>Compreensão</a:t>
          </a:r>
          <a:endParaRPr lang="pt-BR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A472307-691C-47E6-AFB7-2956C415EC70}" type="parTrans" cxnId="{31DBCFD1-923A-435C-BC2C-D5983890BC68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A5833BC8-4E75-46B0-8BBB-40183D937E40}" type="sibTrans" cxnId="{31DBCFD1-923A-435C-BC2C-D5983890BC68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1AC437B9-34BD-4746-BE3A-285387DE2472}">
      <dgm:prSet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Uso e apropriação</a:t>
          </a:r>
          <a:endParaRPr lang="pt-BR" dirty="0">
            <a:latin typeface="Arial Black" panose="020B0A04020102020204" pitchFamily="34" charset="0"/>
          </a:endParaRPr>
        </a:p>
      </dgm:t>
    </dgm:pt>
    <dgm:pt modelId="{297BFE64-01CA-4DA0-A175-7D27029E260E}" type="parTrans" cxnId="{30FB5BDF-CD73-4BD0-A432-253F0E6EB194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3626725D-5796-4D32-811C-D51CE022CEA3}" type="sibTrans" cxnId="{30FB5BDF-CD73-4BD0-A432-253F0E6EB194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D01F6D3F-4CB2-43E2-B32E-4D8BED9D0188}">
      <dgm:prSet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Fruição</a:t>
          </a:r>
          <a:endParaRPr lang="pt-BR" dirty="0">
            <a:latin typeface="Arial Black" panose="020B0A04020102020204" pitchFamily="34" charset="0"/>
          </a:endParaRPr>
        </a:p>
      </dgm:t>
    </dgm:pt>
    <dgm:pt modelId="{5794ABA4-F802-471D-9425-5EDDEB413131}" type="parTrans" cxnId="{37F0257D-3DDA-4FF7-AA95-22142BA415B5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4C520AB2-F4A5-4DCC-A133-10AA70C87154}" type="sibTrans" cxnId="{37F0257D-3DDA-4FF7-AA95-22142BA415B5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601A2010-CEAA-4B6A-B287-E41E521B9CFD}">
      <dgm:prSet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Protagonismo comunitário</a:t>
          </a:r>
          <a:endParaRPr lang="pt-BR" dirty="0">
            <a:latin typeface="Arial Black" panose="020B0A04020102020204" pitchFamily="34" charset="0"/>
          </a:endParaRPr>
        </a:p>
      </dgm:t>
    </dgm:pt>
    <dgm:pt modelId="{668A653A-69D4-4EFE-9CC3-BA228E54AA26}" type="parTrans" cxnId="{FDCFFC51-5705-4816-86C1-5C2DEB1B68EF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DB32DCB9-73F5-46F3-96A0-A1C1776E47AC}" type="sibTrans" cxnId="{FDCFFC51-5705-4816-86C1-5C2DEB1B68EF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3973389E-29DF-4551-9933-5FC1C302A199}" type="pres">
      <dgm:prSet presAssocID="{F29D8302-719E-4D43-B8C5-3C5FF54E6FB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C6E2B49-06A7-4BC4-8A6D-65B6A54773FA}" type="pres">
      <dgm:prSet presAssocID="{E15585E3-7799-43A6-AB0E-FC37C827505C}" presName="linNode" presStyleCnt="0"/>
      <dgm:spPr/>
    </dgm:pt>
    <dgm:pt modelId="{FF1D4E37-ADB5-414F-962D-58499551E811}" type="pres">
      <dgm:prSet presAssocID="{E15585E3-7799-43A6-AB0E-FC37C827505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E7AD9D-FDD9-4E51-ABC7-078A027093E9}" type="pres">
      <dgm:prSet presAssocID="{E15585E3-7799-43A6-AB0E-FC37C827505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405B47-B407-402E-9DB5-3436CC0FC736}" type="pres">
      <dgm:prSet presAssocID="{EEBDCAC7-4D32-4CD3-B28F-AC9D193E24F7}" presName="spacing" presStyleCnt="0"/>
      <dgm:spPr/>
    </dgm:pt>
    <dgm:pt modelId="{DC94768A-697A-41C8-AA8B-AC42BF62AC65}" type="pres">
      <dgm:prSet presAssocID="{C6FA5E25-B133-4C01-AA77-1B78B90368D8}" presName="linNode" presStyleCnt="0"/>
      <dgm:spPr/>
    </dgm:pt>
    <dgm:pt modelId="{6D802073-FE86-4EAD-A89C-2A92661E72AD}" type="pres">
      <dgm:prSet presAssocID="{C6FA5E25-B133-4C01-AA77-1B78B90368D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5B0FA-901B-4277-8CCC-E637A8F6F2B1}" type="pres">
      <dgm:prSet presAssocID="{C6FA5E25-B133-4C01-AA77-1B78B90368D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83471D-30A3-41C1-8E4D-FE014C60630A}" type="pres">
      <dgm:prSet presAssocID="{9A7BAF5F-9EF3-451D-80FA-946F0ACA6F4D}" presName="spacing" presStyleCnt="0"/>
      <dgm:spPr/>
    </dgm:pt>
    <dgm:pt modelId="{76437A33-58CB-436F-9A27-1C9FDB99EDAC}" type="pres">
      <dgm:prSet presAssocID="{212C9C26-4BB5-4426-8F63-F23FD4C83DA8}" presName="linNode" presStyleCnt="0"/>
      <dgm:spPr/>
    </dgm:pt>
    <dgm:pt modelId="{777478A5-6E52-4287-A23C-42B46BDE1D51}" type="pres">
      <dgm:prSet presAssocID="{212C9C26-4BB5-4426-8F63-F23FD4C83DA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22E99C-C732-4578-BF55-80CD70E42B47}" type="pres">
      <dgm:prSet presAssocID="{212C9C26-4BB5-4426-8F63-F23FD4C83DA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D67EFD-3913-4F26-A90C-45B16C611D49}" type="presOf" srcId="{F29D8302-719E-4D43-B8C5-3C5FF54E6FB4}" destId="{3973389E-29DF-4551-9933-5FC1C302A199}" srcOrd="0" destOrd="0" presId="urn:microsoft.com/office/officeart/2005/8/layout/vList6"/>
    <dgm:cxn modelId="{E3D86804-850E-4E5C-A38E-FE8400043A9B}" srcId="{E15585E3-7799-43A6-AB0E-FC37C827505C}" destId="{1C0AD52B-A3FD-4F5B-804A-E75257800692}" srcOrd="0" destOrd="0" parTransId="{C291440E-9B01-43B4-BDFA-64F7EA1B4043}" sibTransId="{FAFD7C6A-D8CE-4E79-B787-B659923FAEAF}"/>
    <dgm:cxn modelId="{F0EF5542-3861-4104-BC7A-0A6DC566E193}" type="presOf" srcId="{1AC437B9-34BD-4746-BE3A-285387DE2472}" destId="{8A45B0FA-901B-4277-8CCC-E637A8F6F2B1}" srcOrd="0" destOrd="1" presId="urn:microsoft.com/office/officeart/2005/8/layout/vList6"/>
    <dgm:cxn modelId="{6AECFE24-EBFB-4358-9F89-71155CCBBC58}" type="presOf" srcId="{EBE8DA00-AF54-4C16-ADF4-ACAC1D191859}" destId="{E1E7AD9D-FDD9-4E51-ABC7-078A027093E9}" srcOrd="0" destOrd="2" presId="urn:microsoft.com/office/officeart/2005/8/layout/vList6"/>
    <dgm:cxn modelId="{8FA546F9-31E9-4D34-B9E7-D1BB20C89DFF}" type="presOf" srcId="{80E3840E-71D5-41D8-A1E1-8E7809CAC11D}" destId="{8A45B0FA-901B-4277-8CCC-E637A8F6F2B1}" srcOrd="0" destOrd="0" presId="urn:microsoft.com/office/officeart/2005/8/layout/vList6"/>
    <dgm:cxn modelId="{37F0257D-3DDA-4FF7-AA95-22142BA415B5}" srcId="{C6FA5E25-B133-4C01-AA77-1B78B90368D8}" destId="{D01F6D3F-4CB2-43E2-B32E-4D8BED9D0188}" srcOrd="2" destOrd="0" parTransId="{5794ABA4-F802-471D-9425-5EDDEB413131}" sibTransId="{4C520AB2-F4A5-4DCC-A133-10AA70C87154}"/>
    <dgm:cxn modelId="{5F6A3D2A-E39A-4A76-BA09-E4850E4090D4}" type="presOf" srcId="{212C9C26-4BB5-4426-8F63-F23FD4C83DA8}" destId="{777478A5-6E52-4287-A23C-42B46BDE1D51}" srcOrd="0" destOrd="0" presId="urn:microsoft.com/office/officeart/2005/8/layout/vList6"/>
    <dgm:cxn modelId="{FDCFFC51-5705-4816-86C1-5C2DEB1B68EF}" srcId="{212C9C26-4BB5-4426-8F63-F23FD4C83DA8}" destId="{601A2010-CEAA-4B6A-B287-E41E521B9CFD}" srcOrd="1" destOrd="0" parTransId="{668A653A-69D4-4EFE-9CC3-BA228E54AA26}" sibTransId="{DB32DCB9-73F5-46F3-96A0-A1C1776E47AC}"/>
    <dgm:cxn modelId="{349CD6EB-ECD5-46A6-B6DC-71EF9A2B6EA9}" type="presOf" srcId="{E15585E3-7799-43A6-AB0E-FC37C827505C}" destId="{FF1D4E37-ADB5-414F-962D-58499551E811}" srcOrd="0" destOrd="0" presId="urn:microsoft.com/office/officeart/2005/8/layout/vList6"/>
    <dgm:cxn modelId="{30FB5BDF-CD73-4BD0-A432-253F0E6EB194}" srcId="{C6FA5E25-B133-4C01-AA77-1B78B90368D8}" destId="{1AC437B9-34BD-4746-BE3A-285387DE2472}" srcOrd="1" destOrd="0" parTransId="{297BFE64-01CA-4DA0-A175-7D27029E260E}" sibTransId="{3626725D-5796-4D32-811C-D51CE022CEA3}"/>
    <dgm:cxn modelId="{131E4942-CA2E-44A0-9139-7F22C3794C1A}" srcId="{C6FA5E25-B133-4C01-AA77-1B78B90368D8}" destId="{80E3840E-71D5-41D8-A1E1-8E7809CAC11D}" srcOrd="0" destOrd="0" parTransId="{8557806E-45EC-4C5F-9622-B79408DE6707}" sibTransId="{654BDDF9-4BF0-459A-927C-376891059A7E}"/>
    <dgm:cxn modelId="{33EE689B-6A76-4FDF-9EB6-F30A90E0B515}" type="presOf" srcId="{E942E68A-9FF2-4581-AAC3-122700090B50}" destId="{E1E7AD9D-FDD9-4E51-ABC7-078A027093E9}" srcOrd="0" destOrd="1" presId="urn:microsoft.com/office/officeart/2005/8/layout/vList6"/>
    <dgm:cxn modelId="{31DBCFD1-923A-435C-BC2C-D5983890BC68}" srcId="{E15585E3-7799-43A6-AB0E-FC37C827505C}" destId="{EBE8DA00-AF54-4C16-ADF4-ACAC1D191859}" srcOrd="2" destOrd="0" parTransId="{7A472307-691C-47E6-AFB7-2956C415EC70}" sibTransId="{A5833BC8-4E75-46B0-8BBB-40183D937E40}"/>
    <dgm:cxn modelId="{48B93A3D-A1A1-4325-A875-D3C9B178DA54}" srcId="{212C9C26-4BB5-4426-8F63-F23FD4C83DA8}" destId="{13B27E43-4CE1-46FF-895B-E5D0F6DDCE0F}" srcOrd="0" destOrd="0" parTransId="{E30FDE67-9BEC-4B45-8283-BCDA2B5B599D}" sibTransId="{8F68012E-16F5-484C-BEB2-C421E71F3801}"/>
    <dgm:cxn modelId="{2B65EA01-D34A-4402-9E96-FC47592D17FB}" type="presOf" srcId="{1C0AD52B-A3FD-4F5B-804A-E75257800692}" destId="{E1E7AD9D-FDD9-4E51-ABC7-078A027093E9}" srcOrd="0" destOrd="0" presId="urn:microsoft.com/office/officeart/2005/8/layout/vList6"/>
    <dgm:cxn modelId="{1AD90640-E87B-4885-A56B-477484874811}" type="presOf" srcId="{601A2010-CEAA-4B6A-B287-E41E521B9CFD}" destId="{B022E99C-C732-4578-BF55-80CD70E42B47}" srcOrd="0" destOrd="1" presId="urn:microsoft.com/office/officeart/2005/8/layout/vList6"/>
    <dgm:cxn modelId="{A461D077-1FA8-49D4-9B82-DDE7A2D0F0D9}" type="presOf" srcId="{C6FA5E25-B133-4C01-AA77-1B78B90368D8}" destId="{6D802073-FE86-4EAD-A89C-2A92661E72AD}" srcOrd="0" destOrd="0" presId="urn:microsoft.com/office/officeart/2005/8/layout/vList6"/>
    <dgm:cxn modelId="{75485D07-0B17-4F74-B8F9-D999FAC097CF}" srcId="{F29D8302-719E-4D43-B8C5-3C5FF54E6FB4}" destId="{212C9C26-4BB5-4426-8F63-F23FD4C83DA8}" srcOrd="2" destOrd="0" parTransId="{801413A4-B3FB-43B9-B827-6B772262726E}" sibTransId="{C0ED1760-0A1C-4DB3-B39D-DBCE0EBBF0F6}"/>
    <dgm:cxn modelId="{99B739A7-539C-48D5-BFCE-FF50836CAC28}" srcId="{F29D8302-719E-4D43-B8C5-3C5FF54E6FB4}" destId="{E15585E3-7799-43A6-AB0E-FC37C827505C}" srcOrd="0" destOrd="0" parTransId="{DDD590E3-B53D-4522-986D-EB0845E35759}" sibTransId="{EEBDCAC7-4D32-4CD3-B28F-AC9D193E24F7}"/>
    <dgm:cxn modelId="{3226A185-CC29-4C86-8D00-AB3205EEE08E}" srcId="{E15585E3-7799-43A6-AB0E-FC37C827505C}" destId="{E942E68A-9FF2-4581-AAC3-122700090B50}" srcOrd="1" destOrd="0" parTransId="{FDA1BBAC-1F34-4B25-B95E-02AAD9739E42}" sibTransId="{03341196-0808-417E-A3CD-071EC9F1DF59}"/>
    <dgm:cxn modelId="{52C1E0EF-49EE-4283-B8AC-9253E5878CC9}" type="presOf" srcId="{13B27E43-4CE1-46FF-895B-E5D0F6DDCE0F}" destId="{B022E99C-C732-4578-BF55-80CD70E42B47}" srcOrd="0" destOrd="0" presId="urn:microsoft.com/office/officeart/2005/8/layout/vList6"/>
    <dgm:cxn modelId="{4D8CBFDA-8989-4881-BCE5-48323F64DDCB}" type="presOf" srcId="{D01F6D3F-4CB2-43E2-B32E-4D8BED9D0188}" destId="{8A45B0FA-901B-4277-8CCC-E637A8F6F2B1}" srcOrd="0" destOrd="2" presId="urn:microsoft.com/office/officeart/2005/8/layout/vList6"/>
    <dgm:cxn modelId="{BAC81D37-9A95-4CA5-B929-EC630952E4A0}" srcId="{F29D8302-719E-4D43-B8C5-3C5FF54E6FB4}" destId="{C6FA5E25-B133-4C01-AA77-1B78B90368D8}" srcOrd="1" destOrd="0" parTransId="{7C0D9CFF-FED5-4679-83B1-3963E292702D}" sibTransId="{9A7BAF5F-9EF3-451D-80FA-946F0ACA6F4D}"/>
    <dgm:cxn modelId="{8D1557AB-2824-44E9-8D57-C8DCA490A1F6}" type="presParOf" srcId="{3973389E-29DF-4551-9933-5FC1C302A199}" destId="{7C6E2B49-06A7-4BC4-8A6D-65B6A54773FA}" srcOrd="0" destOrd="0" presId="urn:microsoft.com/office/officeart/2005/8/layout/vList6"/>
    <dgm:cxn modelId="{532DF977-3FD1-496B-B73B-F3777EAEFDAF}" type="presParOf" srcId="{7C6E2B49-06A7-4BC4-8A6D-65B6A54773FA}" destId="{FF1D4E37-ADB5-414F-962D-58499551E811}" srcOrd="0" destOrd="0" presId="urn:microsoft.com/office/officeart/2005/8/layout/vList6"/>
    <dgm:cxn modelId="{0F7D8DE9-168E-4D0E-A451-A7A152B18A70}" type="presParOf" srcId="{7C6E2B49-06A7-4BC4-8A6D-65B6A54773FA}" destId="{E1E7AD9D-FDD9-4E51-ABC7-078A027093E9}" srcOrd="1" destOrd="0" presId="urn:microsoft.com/office/officeart/2005/8/layout/vList6"/>
    <dgm:cxn modelId="{ED9A691C-8930-4EEF-BE01-AFB1363E6BB4}" type="presParOf" srcId="{3973389E-29DF-4551-9933-5FC1C302A199}" destId="{4F405B47-B407-402E-9DB5-3436CC0FC736}" srcOrd="1" destOrd="0" presId="urn:microsoft.com/office/officeart/2005/8/layout/vList6"/>
    <dgm:cxn modelId="{2E589C78-52C8-42FB-8AAE-A17C514AA5F6}" type="presParOf" srcId="{3973389E-29DF-4551-9933-5FC1C302A199}" destId="{DC94768A-697A-41C8-AA8B-AC42BF62AC65}" srcOrd="2" destOrd="0" presId="urn:microsoft.com/office/officeart/2005/8/layout/vList6"/>
    <dgm:cxn modelId="{D35C31FA-4951-4FED-B6BF-D5A6369A11EF}" type="presParOf" srcId="{DC94768A-697A-41C8-AA8B-AC42BF62AC65}" destId="{6D802073-FE86-4EAD-A89C-2A92661E72AD}" srcOrd="0" destOrd="0" presId="urn:microsoft.com/office/officeart/2005/8/layout/vList6"/>
    <dgm:cxn modelId="{DCB599A3-5F54-427A-AE4D-7E4C6F6F26F2}" type="presParOf" srcId="{DC94768A-697A-41C8-AA8B-AC42BF62AC65}" destId="{8A45B0FA-901B-4277-8CCC-E637A8F6F2B1}" srcOrd="1" destOrd="0" presId="urn:microsoft.com/office/officeart/2005/8/layout/vList6"/>
    <dgm:cxn modelId="{8BFB605D-EAD5-4A8B-8410-AE2D43E15CF7}" type="presParOf" srcId="{3973389E-29DF-4551-9933-5FC1C302A199}" destId="{A983471D-30A3-41C1-8E4D-FE014C60630A}" srcOrd="3" destOrd="0" presId="urn:microsoft.com/office/officeart/2005/8/layout/vList6"/>
    <dgm:cxn modelId="{D535B6F4-A3F6-43B2-A70F-0488849A9491}" type="presParOf" srcId="{3973389E-29DF-4551-9933-5FC1C302A199}" destId="{76437A33-58CB-436F-9A27-1C9FDB99EDAC}" srcOrd="4" destOrd="0" presId="urn:microsoft.com/office/officeart/2005/8/layout/vList6"/>
    <dgm:cxn modelId="{2B7CF1AC-902D-413D-B457-33734E871DD9}" type="presParOf" srcId="{76437A33-58CB-436F-9A27-1C9FDB99EDAC}" destId="{777478A5-6E52-4287-A23C-42B46BDE1D51}" srcOrd="0" destOrd="0" presId="urn:microsoft.com/office/officeart/2005/8/layout/vList6"/>
    <dgm:cxn modelId="{DCE24ED7-C443-4649-8FAF-B4A31CE2F7BE}" type="presParOf" srcId="{76437A33-58CB-436F-9A27-1C9FDB99EDAC}" destId="{B022E99C-C732-4578-BF55-80CD70E42B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83EAF-4110-4E64-83C6-B5E85ECACA6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CCDC62C-1DFE-4A2A-A8A6-876768970EA9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 ser</a:t>
          </a:r>
          <a:endParaRPr lang="pt-BR" dirty="0">
            <a:latin typeface="Arial Black" panose="020B0A04020102020204" pitchFamily="34" charset="0"/>
          </a:endParaRPr>
        </a:p>
      </dgm:t>
    </dgm:pt>
    <dgm:pt modelId="{ECF89116-A8BB-4305-AA4C-F3D07AA796F2}" type="parTrans" cxnId="{6D425EA5-0B88-40AC-A075-3549A71B9A9E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98CD9BEB-1DA5-482F-9B96-025E913CC7BF}" type="sibTrans" cxnId="{6D425EA5-0B88-40AC-A075-3549A71B9A9E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7BFBEDF3-2D38-4958-9658-B519675C9A20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 fazer</a:t>
          </a:r>
          <a:endParaRPr lang="pt-BR" dirty="0">
            <a:latin typeface="Arial Black" panose="020B0A04020102020204" pitchFamily="34" charset="0"/>
          </a:endParaRPr>
        </a:p>
      </dgm:t>
    </dgm:pt>
    <dgm:pt modelId="{8BBC7765-8C18-4105-B2B1-7B8DAA1D22A8}" type="parTrans" cxnId="{7B8E5837-9883-45EE-AC36-5332A5C5E921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5318C0EE-CDA3-42A0-BA76-1048B49C6ED1}" type="sibTrans" cxnId="{7B8E5837-9883-45EE-AC36-5332A5C5E921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30B74B96-1BD5-4F1B-BC4C-C8B4D055EF03}">
      <dgm:prSet phldrT="[Texto]"/>
      <dgm:spPr/>
      <dgm:t>
        <a:bodyPr/>
        <a:lstStyle/>
        <a:p>
          <a:r>
            <a:rPr lang="pt-BR" dirty="0" smtClean="0">
              <a:latin typeface="Arial Black" panose="020B0A04020102020204" pitchFamily="34" charset="0"/>
            </a:rPr>
            <a:t>Saber sobre</a:t>
          </a:r>
          <a:endParaRPr lang="pt-BR" dirty="0">
            <a:latin typeface="Arial Black" panose="020B0A04020102020204" pitchFamily="34" charset="0"/>
          </a:endParaRPr>
        </a:p>
      </dgm:t>
    </dgm:pt>
    <dgm:pt modelId="{A5C1D4F8-8258-43A0-B906-4EB9B712C403}" type="parTrans" cxnId="{13D4D753-0FD6-4E32-A539-B79A1BC8EDC0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9AB3060-DFCA-4051-AF32-3844BAFD87F5}" type="sibTrans" cxnId="{13D4D753-0FD6-4E32-A539-B79A1BC8EDC0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5BD16505-1DE4-4508-80F4-A14FA4CA669C}" type="pres">
      <dgm:prSet presAssocID="{25B83EAF-4110-4E64-83C6-B5E85ECACA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BEC7F1-D587-43FC-87D1-B6734480ACD8}" type="pres">
      <dgm:prSet presAssocID="{ECCDC62C-1DFE-4A2A-A8A6-876768970EA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FF052-310A-44D5-B861-38619B4CE5EE}" type="pres">
      <dgm:prSet presAssocID="{ECCDC62C-1DFE-4A2A-A8A6-876768970EA9}" presName="gear1srcNode" presStyleLbl="node1" presStyleIdx="0" presStyleCnt="3"/>
      <dgm:spPr/>
      <dgm:t>
        <a:bodyPr/>
        <a:lstStyle/>
        <a:p>
          <a:endParaRPr lang="pt-BR"/>
        </a:p>
      </dgm:t>
    </dgm:pt>
    <dgm:pt modelId="{403A1283-6C34-446C-8E07-B74F2440F2C4}" type="pres">
      <dgm:prSet presAssocID="{ECCDC62C-1DFE-4A2A-A8A6-876768970EA9}" presName="gear1dstNode" presStyleLbl="node1" presStyleIdx="0" presStyleCnt="3"/>
      <dgm:spPr/>
      <dgm:t>
        <a:bodyPr/>
        <a:lstStyle/>
        <a:p>
          <a:endParaRPr lang="pt-BR"/>
        </a:p>
      </dgm:t>
    </dgm:pt>
    <dgm:pt modelId="{BFCA0969-B822-44C4-A7E1-448ADE07A87C}" type="pres">
      <dgm:prSet presAssocID="{7BFBEDF3-2D38-4958-9658-B519675C9A2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61AA8C-9AA4-45F9-9179-8659F3B61902}" type="pres">
      <dgm:prSet presAssocID="{7BFBEDF3-2D38-4958-9658-B519675C9A20}" presName="gear2srcNode" presStyleLbl="node1" presStyleIdx="1" presStyleCnt="3"/>
      <dgm:spPr/>
      <dgm:t>
        <a:bodyPr/>
        <a:lstStyle/>
        <a:p>
          <a:endParaRPr lang="pt-BR"/>
        </a:p>
      </dgm:t>
    </dgm:pt>
    <dgm:pt modelId="{79D6DDCE-B798-46BA-9631-6E8EED4256BB}" type="pres">
      <dgm:prSet presAssocID="{7BFBEDF3-2D38-4958-9658-B519675C9A20}" presName="gear2dstNode" presStyleLbl="node1" presStyleIdx="1" presStyleCnt="3"/>
      <dgm:spPr/>
      <dgm:t>
        <a:bodyPr/>
        <a:lstStyle/>
        <a:p>
          <a:endParaRPr lang="pt-BR"/>
        </a:p>
      </dgm:t>
    </dgm:pt>
    <dgm:pt modelId="{3ACB58E6-E96E-4D05-8617-C74207E6AC50}" type="pres">
      <dgm:prSet presAssocID="{30B74B96-1BD5-4F1B-BC4C-C8B4D055EF03}" presName="gear3" presStyleLbl="node1" presStyleIdx="2" presStyleCnt="3"/>
      <dgm:spPr/>
      <dgm:t>
        <a:bodyPr/>
        <a:lstStyle/>
        <a:p>
          <a:endParaRPr lang="pt-BR"/>
        </a:p>
      </dgm:t>
    </dgm:pt>
    <dgm:pt modelId="{C77F94C9-B292-4047-ACFF-DA7FE239F147}" type="pres">
      <dgm:prSet presAssocID="{30B74B96-1BD5-4F1B-BC4C-C8B4D055EF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F89A3-482C-4117-8AC6-A487741D92A0}" type="pres">
      <dgm:prSet presAssocID="{30B74B96-1BD5-4F1B-BC4C-C8B4D055EF03}" presName="gear3srcNode" presStyleLbl="node1" presStyleIdx="2" presStyleCnt="3"/>
      <dgm:spPr/>
      <dgm:t>
        <a:bodyPr/>
        <a:lstStyle/>
        <a:p>
          <a:endParaRPr lang="pt-BR"/>
        </a:p>
      </dgm:t>
    </dgm:pt>
    <dgm:pt modelId="{A4801E96-7138-494E-B2AC-9422113D5572}" type="pres">
      <dgm:prSet presAssocID="{30B74B96-1BD5-4F1B-BC4C-C8B4D055EF03}" presName="gear3dstNode" presStyleLbl="node1" presStyleIdx="2" presStyleCnt="3"/>
      <dgm:spPr/>
      <dgm:t>
        <a:bodyPr/>
        <a:lstStyle/>
        <a:p>
          <a:endParaRPr lang="pt-BR"/>
        </a:p>
      </dgm:t>
    </dgm:pt>
    <dgm:pt modelId="{46E1A6C9-6F9F-4D07-9AB7-2870E0C40A8E}" type="pres">
      <dgm:prSet presAssocID="{98CD9BEB-1DA5-482F-9B96-025E913CC7B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B11275C-0B0D-479E-9A30-EDD1E746594A}" type="pres">
      <dgm:prSet presAssocID="{5318C0EE-CDA3-42A0-BA76-1048B49C6ED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FA47BE3F-4C2F-403B-8CA2-8936679F9A9E}" type="pres">
      <dgm:prSet presAssocID="{29AB3060-DFCA-4051-AF32-3844BAFD87F5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BF35F0CF-D40E-42FF-85D8-97D1FD1FFCC8}" type="presOf" srcId="{30B74B96-1BD5-4F1B-BC4C-C8B4D055EF03}" destId="{C77F94C9-B292-4047-ACFF-DA7FE239F147}" srcOrd="1" destOrd="0" presId="urn:microsoft.com/office/officeart/2005/8/layout/gear1"/>
    <dgm:cxn modelId="{8ABF22D5-E9F1-4242-ACDE-BB17B45BFA5E}" type="presOf" srcId="{7BFBEDF3-2D38-4958-9658-B519675C9A20}" destId="{BFCA0969-B822-44C4-A7E1-448ADE07A87C}" srcOrd="0" destOrd="0" presId="urn:microsoft.com/office/officeart/2005/8/layout/gear1"/>
    <dgm:cxn modelId="{03C8D072-7543-47F7-A19D-BC37316D7EBB}" type="presOf" srcId="{ECCDC62C-1DFE-4A2A-A8A6-876768970EA9}" destId="{403A1283-6C34-446C-8E07-B74F2440F2C4}" srcOrd="2" destOrd="0" presId="urn:microsoft.com/office/officeart/2005/8/layout/gear1"/>
    <dgm:cxn modelId="{7B8E5837-9883-45EE-AC36-5332A5C5E921}" srcId="{25B83EAF-4110-4E64-83C6-B5E85ECACA64}" destId="{7BFBEDF3-2D38-4958-9658-B519675C9A20}" srcOrd="1" destOrd="0" parTransId="{8BBC7765-8C18-4105-B2B1-7B8DAA1D22A8}" sibTransId="{5318C0EE-CDA3-42A0-BA76-1048B49C6ED1}"/>
    <dgm:cxn modelId="{1BEE88DB-DEFF-4C29-B87E-B410F89F9EBC}" type="presOf" srcId="{7BFBEDF3-2D38-4958-9658-B519675C9A20}" destId="{79D6DDCE-B798-46BA-9631-6E8EED4256BB}" srcOrd="2" destOrd="0" presId="urn:microsoft.com/office/officeart/2005/8/layout/gear1"/>
    <dgm:cxn modelId="{B59FFF14-A210-46DB-B5DC-14944F7E0896}" type="presOf" srcId="{30B74B96-1BD5-4F1B-BC4C-C8B4D055EF03}" destId="{3ACB58E6-E96E-4D05-8617-C74207E6AC50}" srcOrd="0" destOrd="0" presId="urn:microsoft.com/office/officeart/2005/8/layout/gear1"/>
    <dgm:cxn modelId="{DAA5363B-9F6D-47BB-A444-781C8C6FC059}" type="presOf" srcId="{29AB3060-DFCA-4051-AF32-3844BAFD87F5}" destId="{FA47BE3F-4C2F-403B-8CA2-8936679F9A9E}" srcOrd="0" destOrd="0" presId="urn:microsoft.com/office/officeart/2005/8/layout/gear1"/>
    <dgm:cxn modelId="{8FB1FEA7-6AF8-4DBE-A27E-AFC30A7B5A25}" type="presOf" srcId="{30B74B96-1BD5-4F1B-BC4C-C8B4D055EF03}" destId="{A4801E96-7138-494E-B2AC-9422113D5572}" srcOrd="3" destOrd="0" presId="urn:microsoft.com/office/officeart/2005/8/layout/gear1"/>
    <dgm:cxn modelId="{A5F0785C-4F1C-466B-BE9D-27F69A2D76C8}" type="presOf" srcId="{7BFBEDF3-2D38-4958-9658-B519675C9A20}" destId="{AB61AA8C-9AA4-45F9-9179-8659F3B61902}" srcOrd="1" destOrd="0" presId="urn:microsoft.com/office/officeart/2005/8/layout/gear1"/>
    <dgm:cxn modelId="{6F212DF4-110B-4BBB-985A-E3D04177CD59}" type="presOf" srcId="{30B74B96-1BD5-4F1B-BC4C-C8B4D055EF03}" destId="{EB4F89A3-482C-4117-8AC6-A487741D92A0}" srcOrd="2" destOrd="0" presId="urn:microsoft.com/office/officeart/2005/8/layout/gear1"/>
    <dgm:cxn modelId="{0ADA9C50-8EE6-441E-8C31-5960AAD1576C}" type="presOf" srcId="{ECCDC62C-1DFE-4A2A-A8A6-876768970EA9}" destId="{01BEC7F1-D587-43FC-87D1-B6734480ACD8}" srcOrd="0" destOrd="0" presId="urn:microsoft.com/office/officeart/2005/8/layout/gear1"/>
    <dgm:cxn modelId="{DB0A6F85-8CC8-4248-BD69-8165BA3A7536}" type="presOf" srcId="{25B83EAF-4110-4E64-83C6-B5E85ECACA64}" destId="{5BD16505-1DE4-4508-80F4-A14FA4CA669C}" srcOrd="0" destOrd="0" presId="urn:microsoft.com/office/officeart/2005/8/layout/gear1"/>
    <dgm:cxn modelId="{13D4D753-0FD6-4E32-A539-B79A1BC8EDC0}" srcId="{25B83EAF-4110-4E64-83C6-B5E85ECACA64}" destId="{30B74B96-1BD5-4F1B-BC4C-C8B4D055EF03}" srcOrd="2" destOrd="0" parTransId="{A5C1D4F8-8258-43A0-B906-4EB9B712C403}" sibTransId="{29AB3060-DFCA-4051-AF32-3844BAFD87F5}"/>
    <dgm:cxn modelId="{6D425EA5-0B88-40AC-A075-3549A71B9A9E}" srcId="{25B83EAF-4110-4E64-83C6-B5E85ECACA64}" destId="{ECCDC62C-1DFE-4A2A-A8A6-876768970EA9}" srcOrd="0" destOrd="0" parTransId="{ECF89116-A8BB-4305-AA4C-F3D07AA796F2}" sibTransId="{98CD9BEB-1DA5-482F-9B96-025E913CC7BF}"/>
    <dgm:cxn modelId="{53C7B1E7-182A-4C5A-A443-46010360DC36}" type="presOf" srcId="{5318C0EE-CDA3-42A0-BA76-1048B49C6ED1}" destId="{1B11275C-0B0D-479E-9A30-EDD1E746594A}" srcOrd="0" destOrd="0" presId="urn:microsoft.com/office/officeart/2005/8/layout/gear1"/>
    <dgm:cxn modelId="{D8855714-738D-4825-9C51-B92C6F18055E}" type="presOf" srcId="{98CD9BEB-1DA5-482F-9B96-025E913CC7BF}" destId="{46E1A6C9-6F9F-4D07-9AB7-2870E0C40A8E}" srcOrd="0" destOrd="0" presId="urn:microsoft.com/office/officeart/2005/8/layout/gear1"/>
    <dgm:cxn modelId="{43389B76-AC06-4E10-BE56-A77A6481F57D}" type="presOf" srcId="{ECCDC62C-1DFE-4A2A-A8A6-876768970EA9}" destId="{757FF052-310A-44D5-B861-38619B4CE5EE}" srcOrd="1" destOrd="0" presId="urn:microsoft.com/office/officeart/2005/8/layout/gear1"/>
    <dgm:cxn modelId="{C1F6BBCB-F518-466A-87CB-E8EF75DF93EA}" type="presParOf" srcId="{5BD16505-1DE4-4508-80F4-A14FA4CA669C}" destId="{01BEC7F1-D587-43FC-87D1-B6734480ACD8}" srcOrd="0" destOrd="0" presId="urn:microsoft.com/office/officeart/2005/8/layout/gear1"/>
    <dgm:cxn modelId="{F81F5046-DC31-4DA6-ACA9-A8CDEA8E781A}" type="presParOf" srcId="{5BD16505-1DE4-4508-80F4-A14FA4CA669C}" destId="{757FF052-310A-44D5-B861-38619B4CE5EE}" srcOrd="1" destOrd="0" presId="urn:microsoft.com/office/officeart/2005/8/layout/gear1"/>
    <dgm:cxn modelId="{0FFE0FB3-1F73-413E-97FD-C3751A972B9E}" type="presParOf" srcId="{5BD16505-1DE4-4508-80F4-A14FA4CA669C}" destId="{403A1283-6C34-446C-8E07-B74F2440F2C4}" srcOrd="2" destOrd="0" presId="urn:microsoft.com/office/officeart/2005/8/layout/gear1"/>
    <dgm:cxn modelId="{EB6BBB0D-A7E5-4A06-A826-6D48033B93DF}" type="presParOf" srcId="{5BD16505-1DE4-4508-80F4-A14FA4CA669C}" destId="{BFCA0969-B822-44C4-A7E1-448ADE07A87C}" srcOrd="3" destOrd="0" presId="urn:microsoft.com/office/officeart/2005/8/layout/gear1"/>
    <dgm:cxn modelId="{D68F8C96-1ABD-4E44-920D-678365198054}" type="presParOf" srcId="{5BD16505-1DE4-4508-80F4-A14FA4CA669C}" destId="{AB61AA8C-9AA4-45F9-9179-8659F3B61902}" srcOrd="4" destOrd="0" presId="urn:microsoft.com/office/officeart/2005/8/layout/gear1"/>
    <dgm:cxn modelId="{8F7D7C97-625D-41FC-89DB-7D986EDA4A00}" type="presParOf" srcId="{5BD16505-1DE4-4508-80F4-A14FA4CA669C}" destId="{79D6DDCE-B798-46BA-9631-6E8EED4256BB}" srcOrd="5" destOrd="0" presId="urn:microsoft.com/office/officeart/2005/8/layout/gear1"/>
    <dgm:cxn modelId="{50C9E58C-435B-40B0-BA94-613981C1A78E}" type="presParOf" srcId="{5BD16505-1DE4-4508-80F4-A14FA4CA669C}" destId="{3ACB58E6-E96E-4D05-8617-C74207E6AC50}" srcOrd="6" destOrd="0" presId="urn:microsoft.com/office/officeart/2005/8/layout/gear1"/>
    <dgm:cxn modelId="{5C986724-449A-49EC-BA41-AB200041B60E}" type="presParOf" srcId="{5BD16505-1DE4-4508-80F4-A14FA4CA669C}" destId="{C77F94C9-B292-4047-ACFF-DA7FE239F147}" srcOrd="7" destOrd="0" presId="urn:microsoft.com/office/officeart/2005/8/layout/gear1"/>
    <dgm:cxn modelId="{CFAB1F08-B517-457C-A55F-85E10E87C17E}" type="presParOf" srcId="{5BD16505-1DE4-4508-80F4-A14FA4CA669C}" destId="{EB4F89A3-482C-4117-8AC6-A487741D92A0}" srcOrd="8" destOrd="0" presId="urn:microsoft.com/office/officeart/2005/8/layout/gear1"/>
    <dgm:cxn modelId="{E113AAA8-F9A9-4BC5-87ED-FE31E07DD9DC}" type="presParOf" srcId="{5BD16505-1DE4-4508-80F4-A14FA4CA669C}" destId="{A4801E96-7138-494E-B2AC-9422113D5572}" srcOrd="9" destOrd="0" presId="urn:microsoft.com/office/officeart/2005/8/layout/gear1"/>
    <dgm:cxn modelId="{4C8E886F-0BAC-464A-A431-9652CB381352}" type="presParOf" srcId="{5BD16505-1DE4-4508-80F4-A14FA4CA669C}" destId="{46E1A6C9-6F9F-4D07-9AB7-2870E0C40A8E}" srcOrd="10" destOrd="0" presId="urn:microsoft.com/office/officeart/2005/8/layout/gear1"/>
    <dgm:cxn modelId="{CF50E2C3-7BC7-46EA-A994-291FD705B45A}" type="presParOf" srcId="{5BD16505-1DE4-4508-80F4-A14FA4CA669C}" destId="{1B11275C-0B0D-479E-9A30-EDD1E746594A}" srcOrd="11" destOrd="0" presId="urn:microsoft.com/office/officeart/2005/8/layout/gear1"/>
    <dgm:cxn modelId="{F33AC00B-BBAC-416F-AE15-41CA294B1B22}" type="presParOf" srcId="{5BD16505-1DE4-4508-80F4-A14FA4CA669C}" destId="{FA47BE3F-4C2F-403B-8CA2-8936679F9A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F1CB5-DCB6-4D53-AAD7-224BC603A1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11A6D-E580-480D-B149-75C275942425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Black" panose="020B0A04020102020204" pitchFamily="34" charset="0"/>
            </a:rPr>
            <a:t>REFERENCIAL CURRICULAR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ABC66D1-7394-43E0-AC8D-96E6681503FB}" type="parTrans" cxnId="{1A445C5F-D9DC-466B-828A-EA3C245706D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2551A18D-5A65-4770-B3BB-1EE9967627DA}" type="sibTrans" cxnId="{1A445C5F-D9DC-466B-828A-EA3C245706D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E6B6FDA-EBC0-4074-B815-30972B61F5C8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>
              <a:solidFill>
                <a:schemeClr val="tx1"/>
              </a:solidFill>
              <a:latin typeface="Arial Black" panose="020B0A04020102020204" pitchFamily="34" charset="0"/>
            </a:rPr>
            <a:t>EDUCAÇÃO INFANTIL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2CDBF0C-59E3-49A3-BEF1-FE8EC0B6EAAE}" type="parTrans" cxnId="{E949B8BB-7B1C-4B7D-9113-965D2993861E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1921BFAB-427A-47EB-BE15-B491A920884D}" type="sibTrans" cxnId="{E949B8BB-7B1C-4B7D-9113-965D2993861E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35F22AE0-12A5-409B-85AE-101603655968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>
              <a:solidFill>
                <a:schemeClr val="tx1"/>
              </a:solidFill>
              <a:latin typeface="Arial Black" panose="020B0A04020102020204" pitchFamily="34" charset="0"/>
            </a:rPr>
            <a:t>ENSINO FUNDAMENTAL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C781F50-C7FD-40ED-8785-941B5C0D0DEE}" type="parTrans" cxnId="{2FB4044F-5C05-4A7F-AD22-D259D1B754E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80DF4628-700B-498D-BCD7-DC1E24195150}" type="sibTrans" cxnId="{2FB4044F-5C05-4A7F-AD22-D259D1B754E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5C89137E-94B0-44C6-BE51-EB510DCFE962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</a:t>
          </a:r>
          <a:r>
            <a:rPr lang="es-ES_tradnl" b="1" dirty="0">
              <a:solidFill>
                <a:schemeClr val="tx1"/>
              </a:solidFill>
              <a:latin typeface="Arial Black" panose="020B0A04020102020204" pitchFamily="34" charset="0"/>
            </a:rPr>
            <a:t>DE JOVENS E ADULTOS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B9B4DC6-E69A-4199-BCE6-7B71B88BCA72}" type="parTrans" cxnId="{0993B7F0-BB80-406B-B13B-2C2D2D6823CC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15FBF271-5BBC-44AF-9A8A-6AA7A98FB911}" type="sibTrans" cxnId="{0993B7F0-BB80-406B-B13B-2C2D2D6823CC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DCCCD4F-0A2B-4B2F-A5FE-E37B7188FE88}" type="pres">
      <dgm:prSet presAssocID="{B59F1CB5-DCB6-4D53-AAD7-224BC603A1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A42526-C600-4EDC-A189-E298307BD9B9}" type="pres">
      <dgm:prSet presAssocID="{5F011A6D-E580-480D-B149-75C275942425}" presName="root1" presStyleCnt="0"/>
      <dgm:spPr/>
    </dgm:pt>
    <dgm:pt modelId="{56E6FF13-8272-4B83-BACB-E8C042CF1392}" type="pres">
      <dgm:prSet presAssocID="{5F011A6D-E580-480D-B149-75C2759424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669E80-E216-458C-BC84-D20BBC8E5805}" type="pres">
      <dgm:prSet presAssocID="{5F011A6D-E580-480D-B149-75C275942425}" presName="level2hierChild" presStyleCnt="0"/>
      <dgm:spPr/>
    </dgm:pt>
    <dgm:pt modelId="{7D3AC72F-A04A-4EAF-9F78-D792C2AB4F18}" type="pres">
      <dgm:prSet presAssocID="{E2CDBF0C-59E3-49A3-BEF1-FE8EC0B6EAAE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D146BAB2-D8B0-44CC-BD24-2F1CE71A0FBD}" type="pres">
      <dgm:prSet presAssocID="{E2CDBF0C-59E3-49A3-BEF1-FE8EC0B6EAAE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D99A245-2A1D-4A3E-9E3A-76907B6938E5}" type="pres">
      <dgm:prSet presAssocID="{EE6B6FDA-EBC0-4074-B815-30972B61F5C8}" presName="root2" presStyleCnt="0"/>
      <dgm:spPr/>
    </dgm:pt>
    <dgm:pt modelId="{FAF53CEA-FDCE-441B-B960-C01C4A68C800}" type="pres">
      <dgm:prSet presAssocID="{EE6B6FDA-EBC0-4074-B815-30972B61F5C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02404D4-98AA-46FC-8C66-7DB610076284}" type="pres">
      <dgm:prSet presAssocID="{EE6B6FDA-EBC0-4074-B815-30972B61F5C8}" presName="level3hierChild" presStyleCnt="0"/>
      <dgm:spPr/>
    </dgm:pt>
    <dgm:pt modelId="{2E4C214B-64AD-46ED-A159-389F64F0BACA}" type="pres">
      <dgm:prSet presAssocID="{BC781F50-C7FD-40ED-8785-941B5C0D0DE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64648823-0C2D-4146-B8EA-19FC0F02B816}" type="pres">
      <dgm:prSet presAssocID="{BC781F50-C7FD-40ED-8785-941B5C0D0DE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CC681D68-B6A7-4304-9946-EA66513DA71D}" type="pres">
      <dgm:prSet presAssocID="{35F22AE0-12A5-409B-85AE-101603655968}" presName="root2" presStyleCnt="0"/>
      <dgm:spPr/>
    </dgm:pt>
    <dgm:pt modelId="{50A5DEF5-6E69-4C9E-A01B-5B2476A21292}" type="pres">
      <dgm:prSet presAssocID="{35F22AE0-12A5-409B-85AE-10160365596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ECAA07B-2B24-4146-B94D-AA1DA618FEF9}" type="pres">
      <dgm:prSet presAssocID="{35F22AE0-12A5-409B-85AE-101603655968}" presName="level3hierChild" presStyleCnt="0"/>
      <dgm:spPr/>
    </dgm:pt>
    <dgm:pt modelId="{E484ED8A-347F-4F4C-A432-C57DA2BB6A6E}" type="pres">
      <dgm:prSet presAssocID="{4B9B4DC6-E69A-4199-BCE6-7B71B88BCA72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9BFBD8FA-49F1-42C8-9D2D-A87EF3E74D97}" type="pres">
      <dgm:prSet presAssocID="{4B9B4DC6-E69A-4199-BCE6-7B71B88BCA72}" presName="connTx" presStyleLbl="parChTrans1D2" presStyleIdx="2" presStyleCnt="3"/>
      <dgm:spPr/>
      <dgm:t>
        <a:bodyPr/>
        <a:lstStyle/>
        <a:p>
          <a:endParaRPr lang="pt-BR"/>
        </a:p>
      </dgm:t>
    </dgm:pt>
    <dgm:pt modelId="{C993BC9C-E702-429E-B82F-22F4126BBF22}" type="pres">
      <dgm:prSet presAssocID="{5C89137E-94B0-44C6-BE51-EB510DCFE962}" presName="root2" presStyleCnt="0"/>
      <dgm:spPr/>
    </dgm:pt>
    <dgm:pt modelId="{844242DC-BB5A-4B21-961A-11B53D3AA9BF}" type="pres">
      <dgm:prSet presAssocID="{5C89137E-94B0-44C6-BE51-EB510DCFE96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435F87-9598-4CCA-B292-570474ECF1A7}" type="pres">
      <dgm:prSet presAssocID="{5C89137E-94B0-44C6-BE51-EB510DCFE962}" presName="level3hierChild" presStyleCnt="0"/>
      <dgm:spPr/>
    </dgm:pt>
  </dgm:ptLst>
  <dgm:cxnLst>
    <dgm:cxn modelId="{0993B7F0-BB80-406B-B13B-2C2D2D6823CC}" srcId="{5F011A6D-E580-480D-B149-75C275942425}" destId="{5C89137E-94B0-44C6-BE51-EB510DCFE962}" srcOrd="2" destOrd="0" parTransId="{4B9B4DC6-E69A-4199-BCE6-7B71B88BCA72}" sibTransId="{15FBF271-5BBC-44AF-9A8A-6AA7A98FB911}"/>
    <dgm:cxn modelId="{6EA9CE17-EAF4-43CC-A684-A7D8C888A027}" type="presOf" srcId="{B59F1CB5-DCB6-4D53-AAD7-224BC603A1C0}" destId="{EDCCCD4F-0A2B-4B2F-A5FE-E37B7188FE88}" srcOrd="0" destOrd="0" presId="urn:microsoft.com/office/officeart/2008/layout/HorizontalMultiLevelHierarchy"/>
    <dgm:cxn modelId="{E949B8BB-7B1C-4B7D-9113-965D2993861E}" srcId="{5F011A6D-E580-480D-B149-75C275942425}" destId="{EE6B6FDA-EBC0-4074-B815-30972B61F5C8}" srcOrd="0" destOrd="0" parTransId="{E2CDBF0C-59E3-49A3-BEF1-FE8EC0B6EAAE}" sibTransId="{1921BFAB-427A-47EB-BE15-B491A920884D}"/>
    <dgm:cxn modelId="{73AD9519-332E-4279-8F09-E8BA28C9CC15}" type="presOf" srcId="{4B9B4DC6-E69A-4199-BCE6-7B71B88BCA72}" destId="{9BFBD8FA-49F1-42C8-9D2D-A87EF3E74D97}" srcOrd="1" destOrd="0" presId="urn:microsoft.com/office/officeart/2008/layout/HorizontalMultiLevelHierarchy"/>
    <dgm:cxn modelId="{3924FCBD-475A-4792-9C33-99B5B44D0449}" type="presOf" srcId="{4B9B4DC6-E69A-4199-BCE6-7B71B88BCA72}" destId="{E484ED8A-347F-4F4C-A432-C57DA2BB6A6E}" srcOrd="0" destOrd="0" presId="urn:microsoft.com/office/officeart/2008/layout/HorizontalMultiLevelHierarchy"/>
    <dgm:cxn modelId="{1A445C5F-D9DC-466B-828A-EA3C245706DB}" srcId="{B59F1CB5-DCB6-4D53-AAD7-224BC603A1C0}" destId="{5F011A6D-E580-480D-B149-75C275942425}" srcOrd="0" destOrd="0" parTransId="{CABC66D1-7394-43E0-AC8D-96E6681503FB}" sibTransId="{2551A18D-5A65-4770-B3BB-1EE9967627DA}"/>
    <dgm:cxn modelId="{A05770EA-A733-467E-A73C-2E7C286DDC73}" type="presOf" srcId="{BC781F50-C7FD-40ED-8785-941B5C0D0DEE}" destId="{2E4C214B-64AD-46ED-A159-389F64F0BACA}" srcOrd="0" destOrd="0" presId="urn:microsoft.com/office/officeart/2008/layout/HorizontalMultiLevelHierarchy"/>
    <dgm:cxn modelId="{D0908C12-D683-4661-98D5-223F76AC47B7}" type="presOf" srcId="{E2CDBF0C-59E3-49A3-BEF1-FE8EC0B6EAAE}" destId="{7D3AC72F-A04A-4EAF-9F78-D792C2AB4F18}" srcOrd="0" destOrd="0" presId="urn:microsoft.com/office/officeart/2008/layout/HorizontalMultiLevelHierarchy"/>
    <dgm:cxn modelId="{27A92E0C-FADE-46A4-9F2A-F835B7026D86}" type="presOf" srcId="{5C89137E-94B0-44C6-BE51-EB510DCFE962}" destId="{844242DC-BB5A-4B21-961A-11B53D3AA9BF}" srcOrd="0" destOrd="0" presId="urn:microsoft.com/office/officeart/2008/layout/HorizontalMultiLevelHierarchy"/>
    <dgm:cxn modelId="{2FB4044F-5C05-4A7F-AD22-D259D1B754E5}" srcId="{5F011A6D-E580-480D-B149-75C275942425}" destId="{35F22AE0-12A5-409B-85AE-101603655968}" srcOrd="1" destOrd="0" parTransId="{BC781F50-C7FD-40ED-8785-941B5C0D0DEE}" sibTransId="{80DF4628-700B-498D-BCD7-DC1E24195150}"/>
    <dgm:cxn modelId="{F6C90886-7272-4FEB-91A8-A6A20D6574E7}" type="presOf" srcId="{EE6B6FDA-EBC0-4074-B815-30972B61F5C8}" destId="{FAF53CEA-FDCE-441B-B960-C01C4A68C800}" srcOrd="0" destOrd="0" presId="urn:microsoft.com/office/officeart/2008/layout/HorizontalMultiLevelHierarchy"/>
    <dgm:cxn modelId="{BFE209F6-4765-42F3-AEA8-75D362B6B2DF}" type="presOf" srcId="{E2CDBF0C-59E3-49A3-BEF1-FE8EC0B6EAAE}" destId="{D146BAB2-D8B0-44CC-BD24-2F1CE71A0FBD}" srcOrd="1" destOrd="0" presId="urn:microsoft.com/office/officeart/2008/layout/HorizontalMultiLevelHierarchy"/>
    <dgm:cxn modelId="{E040DE27-8556-4E0D-B424-1A3287C81079}" type="presOf" srcId="{5F011A6D-E580-480D-B149-75C275942425}" destId="{56E6FF13-8272-4B83-BACB-E8C042CF1392}" srcOrd="0" destOrd="0" presId="urn:microsoft.com/office/officeart/2008/layout/HorizontalMultiLevelHierarchy"/>
    <dgm:cxn modelId="{153B9D1D-F88E-414C-A07B-4FF488E94B9A}" type="presOf" srcId="{35F22AE0-12A5-409B-85AE-101603655968}" destId="{50A5DEF5-6E69-4C9E-A01B-5B2476A21292}" srcOrd="0" destOrd="0" presId="urn:microsoft.com/office/officeart/2008/layout/HorizontalMultiLevelHierarchy"/>
    <dgm:cxn modelId="{F48137A9-CEEE-4EDA-B864-DC405D457C98}" type="presOf" srcId="{BC781F50-C7FD-40ED-8785-941B5C0D0DEE}" destId="{64648823-0C2D-4146-B8EA-19FC0F02B816}" srcOrd="1" destOrd="0" presId="urn:microsoft.com/office/officeart/2008/layout/HorizontalMultiLevelHierarchy"/>
    <dgm:cxn modelId="{62C204BA-1D30-41E5-96E7-AD92CDDD194D}" type="presParOf" srcId="{EDCCCD4F-0A2B-4B2F-A5FE-E37B7188FE88}" destId="{8CA42526-C600-4EDC-A189-E298307BD9B9}" srcOrd="0" destOrd="0" presId="urn:microsoft.com/office/officeart/2008/layout/HorizontalMultiLevelHierarchy"/>
    <dgm:cxn modelId="{A8AEDFE8-6E8D-4A94-AD89-CCD771F4E32F}" type="presParOf" srcId="{8CA42526-C600-4EDC-A189-E298307BD9B9}" destId="{56E6FF13-8272-4B83-BACB-E8C042CF1392}" srcOrd="0" destOrd="0" presId="urn:microsoft.com/office/officeart/2008/layout/HorizontalMultiLevelHierarchy"/>
    <dgm:cxn modelId="{DFE6DF83-1B05-4B24-A6A0-B604C9FE1E8E}" type="presParOf" srcId="{8CA42526-C600-4EDC-A189-E298307BD9B9}" destId="{1A669E80-E216-458C-BC84-D20BBC8E5805}" srcOrd="1" destOrd="0" presId="urn:microsoft.com/office/officeart/2008/layout/HorizontalMultiLevelHierarchy"/>
    <dgm:cxn modelId="{AAABA8B5-96DC-479F-BCE1-4C8BAF71DE34}" type="presParOf" srcId="{1A669E80-E216-458C-BC84-D20BBC8E5805}" destId="{7D3AC72F-A04A-4EAF-9F78-D792C2AB4F18}" srcOrd="0" destOrd="0" presId="urn:microsoft.com/office/officeart/2008/layout/HorizontalMultiLevelHierarchy"/>
    <dgm:cxn modelId="{45726371-6730-4920-96FA-A1C728D1045F}" type="presParOf" srcId="{7D3AC72F-A04A-4EAF-9F78-D792C2AB4F18}" destId="{D146BAB2-D8B0-44CC-BD24-2F1CE71A0FBD}" srcOrd="0" destOrd="0" presId="urn:microsoft.com/office/officeart/2008/layout/HorizontalMultiLevelHierarchy"/>
    <dgm:cxn modelId="{7C3EFCE6-1938-417F-AB23-9E439A7D8958}" type="presParOf" srcId="{1A669E80-E216-458C-BC84-D20BBC8E5805}" destId="{3D99A245-2A1D-4A3E-9E3A-76907B6938E5}" srcOrd="1" destOrd="0" presId="urn:microsoft.com/office/officeart/2008/layout/HorizontalMultiLevelHierarchy"/>
    <dgm:cxn modelId="{E987045A-3E6A-40A0-B567-4088D8ADA5B7}" type="presParOf" srcId="{3D99A245-2A1D-4A3E-9E3A-76907B6938E5}" destId="{FAF53CEA-FDCE-441B-B960-C01C4A68C800}" srcOrd="0" destOrd="0" presId="urn:microsoft.com/office/officeart/2008/layout/HorizontalMultiLevelHierarchy"/>
    <dgm:cxn modelId="{6DF53FD4-B2CA-4CFC-A1A1-EB8E0DE47E71}" type="presParOf" srcId="{3D99A245-2A1D-4A3E-9E3A-76907B6938E5}" destId="{802404D4-98AA-46FC-8C66-7DB610076284}" srcOrd="1" destOrd="0" presId="urn:microsoft.com/office/officeart/2008/layout/HorizontalMultiLevelHierarchy"/>
    <dgm:cxn modelId="{6F40059B-2F25-4454-8973-73657556CC2D}" type="presParOf" srcId="{1A669E80-E216-458C-BC84-D20BBC8E5805}" destId="{2E4C214B-64AD-46ED-A159-389F64F0BACA}" srcOrd="2" destOrd="0" presId="urn:microsoft.com/office/officeart/2008/layout/HorizontalMultiLevelHierarchy"/>
    <dgm:cxn modelId="{995EE530-671E-4727-8097-3E00C286F8AF}" type="presParOf" srcId="{2E4C214B-64AD-46ED-A159-389F64F0BACA}" destId="{64648823-0C2D-4146-B8EA-19FC0F02B816}" srcOrd="0" destOrd="0" presId="urn:microsoft.com/office/officeart/2008/layout/HorizontalMultiLevelHierarchy"/>
    <dgm:cxn modelId="{B4C6BF63-A4E3-4CA7-863D-1126E7B810E0}" type="presParOf" srcId="{1A669E80-E216-458C-BC84-D20BBC8E5805}" destId="{CC681D68-B6A7-4304-9946-EA66513DA71D}" srcOrd="3" destOrd="0" presId="urn:microsoft.com/office/officeart/2008/layout/HorizontalMultiLevelHierarchy"/>
    <dgm:cxn modelId="{A0579AA2-AF2F-4C59-86F3-00EE18A8D96B}" type="presParOf" srcId="{CC681D68-B6A7-4304-9946-EA66513DA71D}" destId="{50A5DEF5-6E69-4C9E-A01B-5B2476A21292}" srcOrd="0" destOrd="0" presId="urn:microsoft.com/office/officeart/2008/layout/HorizontalMultiLevelHierarchy"/>
    <dgm:cxn modelId="{C0CED73D-B11B-4B4B-BE83-5AD38EC12606}" type="presParOf" srcId="{CC681D68-B6A7-4304-9946-EA66513DA71D}" destId="{0ECAA07B-2B24-4146-B94D-AA1DA618FEF9}" srcOrd="1" destOrd="0" presId="urn:microsoft.com/office/officeart/2008/layout/HorizontalMultiLevelHierarchy"/>
    <dgm:cxn modelId="{17C35DCE-7A86-4080-850D-18A4FDC4235B}" type="presParOf" srcId="{1A669E80-E216-458C-BC84-D20BBC8E5805}" destId="{E484ED8A-347F-4F4C-A432-C57DA2BB6A6E}" srcOrd="4" destOrd="0" presId="urn:microsoft.com/office/officeart/2008/layout/HorizontalMultiLevelHierarchy"/>
    <dgm:cxn modelId="{4ED0D817-AF0E-4499-BC04-F84EBC270241}" type="presParOf" srcId="{E484ED8A-347F-4F4C-A432-C57DA2BB6A6E}" destId="{9BFBD8FA-49F1-42C8-9D2D-A87EF3E74D97}" srcOrd="0" destOrd="0" presId="urn:microsoft.com/office/officeart/2008/layout/HorizontalMultiLevelHierarchy"/>
    <dgm:cxn modelId="{3079957B-C724-44A6-BD29-D9410FFD7728}" type="presParOf" srcId="{1A669E80-E216-458C-BC84-D20BBC8E5805}" destId="{C993BC9C-E702-429E-B82F-22F4126BBF22}" srcOrd="5" destOrd="0" presId="urn:microsoft.com/office/officeart/2008/layout/HorizontalMultiLevelHierarchy"/>
    <dgm:cxn modelId="{7E27229D-6E85-4BA3-BE6C-03837BEE0CAA}" type="presParOf" srcId="{C993BC9C-E702-429E-B82F-22F4126BBF22}" destId="{844242DC-BB5A-4B21-961A-11B53D3AA9BF}" srcOrd="0" destOrd="0" presId="urn:microsoft.com/office/officeart/2008/layout/HorizontalMultiLevelHierarchy"/>
    <dgm:cxn modelId="{2A7467E5-52C3-47C4-84A7-3749ED82D573}" type="presParOf" srcId="{C993BC9C-E702-429E-B82F-22F4126BBF22}" destId="{18435F87-9598-4CCA-B292-570474ECF1A7}" srcOrd="1" destOrd="0" presId="urn:microsoft.com/office/officeart/2008/layout/HorizontalMultiLevelHierarchy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9F1CB5-DCB6-4D53-AAD7-224BC603A1C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11A6D-E580-480D-B149-75C275942425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Black" panose="020B0A04020102020204" pitchFamily="34" charset="0"/>
            </a:rPr>
            <a:t>ANEXOS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CABC66D1-7394-43E0-AC8D-96E6681503FB}" type="parTrans" cxnId="{1A445C5F-D9DC-466B-828A-EA3C245706D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2551A18D-5A65-4770-B3BB-1EE9967627DA}" type="sibTrans" cxnId="{1A445C5F-D9DC-466B-828A-EA3C245706DB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EE6B6FDA-EBC0-4074-B815-30972B61F5C8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E DIVERSIDADE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2CDBF0C-59E3-49A3-BEF1-FE8EC0B6EAAE}" type="parTrans" cxnId="{E949B8BB-7B1C-4B7D-9113-965D2993861E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1921BFAB-427A-47EB-BE15-B491A920884D}" type="sibTrans" cxnId="{E949B8BB-7B1C-4B7D-9113-965D2993861E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35F22AE0-12A5-409B-85AE-101603655968}">
      <dgm:prSet phldrT="[Texto]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ESPECIAL</a:t>
          </a:r>
          <a:endParaRPr lang="en-US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BC781F50-C7FD-40ED-8785-941B5C0D0DEE}" type="parTrans" cxnId="{2FB4044F-5C05-4A7F-AD22-D259D1B754E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80DF4628-700B-498D-BCD7-DC1E24195150}" type="sibTrans" cxnId="{2FB4044F-5C05-4A7F-AD22-D259D1B754E5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9DDA574C-C0EC-4A22-AEF4-B9E17A5D019D}" type="pres">
      <dgm:prSet presAssocID="{B59F1CB5-DCB6-4D53-AAD7-224BC603A1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70A9126-BD16-4BA8-A0CA-64A65D164F3F}" type="pres">
      <dgm:prSet presAssocID="{5F011A6D-E580-480D-B149-75C275942425}" presName="root" presStyleCnt="0"/>
      <dgm:spPr/>
    </dgm:pt>
    <dgm:pt modelId="{A11E2B69-60D0-470A-9CE4-DD93ACE54A5C}" type="pres">
      <dgm:prSet presAssocID="{5F011A6D-E580-480D-B149-75C275942425}" presName="rootComposite" presStyleCnt="0"/>
      <dgm:spPr/>
    </dgm:pt>
    <dgm:pt modelId="{DD6A3443-E191-4C42-A2B9-0C9A44259F2D}" type="pres">
      <dgm:prSet presAssocID="{5F011A6D-E580-480D-B149-75C275942425}" presName="rootText" presStyleLbl="node1" presStyleIdx="0" presStyleCnt="1"/>
      <dgm:spPr/>
      <dgm:t>
        <a:bodyPr/>
        <a:lstStyle/>
        <a:p>
          <a:endParaRPr lang="pt-BR"/>
        </a:p>
      </dgm:t>
    </dgm:pt>
    <dgm:pt modelId="{F9ABE6A1-5D2D-4869-9EF7-0AD690D49A1E}" type="pres">
      <dgm:prSet presAssocID="{5F011A6D-E580-480D-B149-75C275942425}" presName="rootConnector" presStyleLbl="node1" presStyleIdx="0" presStyleCnt="1"/>
      <dgm:spPr/>
      <dgm:t>
        <a:bodyPr/>
        <a:lstStyle/>
        <a:p>
          <a:endParaRPr lang="pt-BR"/>
        </a:p>
      </dgm:t>
    </dgm:pt>
    <dgm:pt modelId="{C9BBAED9-54A4-4FE0-8134-428B45D0C52A}" type="pres">
      <dgm:prSet presAssocID="{5F011A6D-E580-480D-B149-75C275942425}" presName="childShape" presStyleCnt="0"/>
      <dgm:spPr/>
    </dgm:pt>
    <dgm:pt modelId="{618E0C6F-F5A4-4AF4-83E5-A29EA133F3E3}" type="pres">
      <dgm:prSet presAssocID="{E2CDBF0C-59E3-49A3-BEF1-FE8EC0B6EAAE}" presName="Name13" presStyleLbl="parChTrans1D2" presStyleIdx="0" presStyleCnt="2"/>
      <dgm:spPr/>
      <dgm:t>
        <a:bodyPr/>
        <a:lstStyle/>
        <a:p>
          <a:endParaRPr lang="pt-BR"/>
        </a:p>
      </dgm:t>
    </dgm:pt>
    <dgm:pt modelId="{07C6E929-BA24-404B-B72A-DF6739C3F89A}" type="pres">
      <dgm:prSet presAssocID="{EE6B6FDA-EBC0-4074-B815-30972B61F5C8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5ACDF-251D-4B83-8588-28D89AFED4DC}" type="pres">
      <dgm:prSet presAssocID="{BC781F50-C7FD-40ED-8785-941B5C0D0DEE}" presName="Name13" presStyleLbl="parChTrans1D2" presStyleIdx="1" presStyleCnt="2"/>
      <dgm:spPr/>
      <dgm:t>
        <a:bodyPr/>
        <a:lstStyle/>
        <a:p>
          <a:endParaRPr lang="pt-BR"/>
        </a:p>
      </dgm:t>
    </dgm:pt>
    <dgm:pt modelId="{A6AD154F-5824-4C74-8D88-7B19E2DC25CD}" type="pres">
      <dgm:prSet presAssocID="{35F22AE0-12A5-409B-85AE-10160365596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005A87-BEC9-469F-A260-0D0DD24957E0}" type="presOf" srcId="{BC781F50-C7FD-40ED-8785-941B5C0D0DEE}" destId="{E295ACDF-251D-4B83-8588-28D89AFED4DC}" srcOrd="0" destOrd="0" presId="urn:microsoft.com/office/officeart/2005/8/layout/hierarchy3"/>
    <dgm:cxn modelId="{E949B8BB-7B1C-4B7D-9113-965D2993861E}" srcId="{5F011A6D-E580-480D-B149-75C275942425}" destId="{EE6B6FDA-EBC0-4074-B815-30972B61F5C8}" srcOrd="0" destOrd="0" parTransId="{E2CDBF0C-59E3-49A3-BEF1-FE8EC0B6EAAE}" sibTransId="{1921BFAB-427A-47EB-BE15-B491A920884D}"/>
    <dgm:cxn modelId="{8E46D860-9684-4391-AF42-9E43B88736BD}" type="presOf" srcId="{35F22AE0-12A5-409B-85AE-101603655968}" destId="{A6AD154F-5824-4C74-8D88-7B19E2DC25CD}" srcOrd="0" destOrd="0" presId="urn:microsoft.com/office/officeart/2005/8/layout/hierarchy3"/>
    <dgm:cxn modelId="{527FF182-293C-4090-A7AB-74E4231E6548}" type="presOf" srcId="{5F011A6D-E580-480D-B149-75C275942425}" destId="{F9ABE6A1-5D2D-4869-9EF7-0AD690D49A1E}" srcOrd="1" destOrd="0" presId="urn:microsoft.com/office/officeart/2005/8/layout/hierarchy3"/>
    <dgm:cxn modelId="{1A445C5F-D9DC-466B-828A-EA3C245706DB}" srcId="{B59F1CB5-DCB6-4D53-AAD7-224BC603A1C0}" destId="{5F011A6D-E580-480D-B149-75C275942425}" srcOrd="0" destOrd="0" parTransId="{CABC66D1-7394-43E0-AC8D-96E6681503FB}" sibTransId="{2551A18D-5A65-4770-B3BB-1EE9967627DA}"/>
    <dgm:cxn modelId="{5E64C1F2-5307-43E8-9DE5-584E8B5127E4}" type="presOf" srcId="{B59F1CB5-DCB6-4D53-AAD7-224BC603A1C0}" destId="{9DDA574C-C0EC-4A22-AEF4-B9E17A5D019D}" srcOrd="0" destOrd="0" presId="urn:microsoft.com/office/officeart/2005/8/layout/hierarchy3"/>
    <dgm:cxn modelId="{D4C5220E-B682-44D8-832E-83EBD4C19E0C}" type="presOf" srcId="{5F011A6D-E580-480D-B149-75C275942425}" destId="{DD6A3443-E191-4C42-A2B9-0C9A44259F2D}" srcOrd="0" destOrd="0" presId="urn:microsoft.com/office/officeart/2005/8/layout/hierarchy3"/>
    <dgm:cxn modelId="{2FB4044F-5C05-4A7F-AD22-D259D1B754E5}" srcId="{5F011A6D-E580-480D-B149-75C275942425}" destId="{35F22AE0-12A5-409B-85AE-101603655968}" srcOrd="1" destOrd="0" parTransId="{BC781F50-C7FD-40ED-8785-941B5C0D0DEE}" sibTransId="{80DF4628-700B-498D-BCD7-DC1E24195150}"/>
    <dgm:cxn modelId="{1FF0EB33-E548-4905-8555-066A3905CAAC}" type="presOf" srcId="{EE6B6FDA-EBC0-4074-B815-30972B61F5C8}" destId="{07C6E929-BA24-404B-B72A-DF6739C3F89A}" srcOrd="0" destOrd="0" presId="urn:microsoft.com/office/officeart/2005/8/layout/hierarchy3"/>
    <dgm:cxn modelId="{FC8B80CC-8898-4880-9A1C-9ADB06957129}" type="presOf" srcId="{E2CDBF0C-59E3-49A3-BEF1-FE8EC0B6EAAE}" destId="{618E0C6F-F5A4-4AF4-83E5-A29EA133F3E3}" srcOrd="0" destOrd="0" presId="urn:microsoft.com/office/officeart/2005/8/layout/hierarchy3"/>
    <dgm:cxn modelId="{B6E0C891-F388-47FF-9FFE-CD23105CCC50}" type="presParOf" srcId="{9DDA574C-C0EC-4A22-AEF4-B9E17A5D019D}" destId="{570A9126-BD16-4BA8-A0CA-64A65D164F3F}" srcOrd="0" destOrd="0" presId="urn:microsoft.com/office/officeart/2005/8/layout/hierarchy3"/>
    <dgm:cxn modelId="{78183132-A1B5-4AC5-BBED-42BD9ACEDCF0}" type="presParOf" srcId="{570A9126-BD16-4BA8-A0CA-64A65D164F3F}" destId="{A11E2B69-60D0-470A-9CE4-DD93ACE54A5C}" srcOrd="0" destOrd="0" presId="urn:microsoft.com/office/officeart/2005/8/layout/hierarchy3"/>
    <dgm:cxn modelId="{CDAAEBDF-43D9-4189-A9A1-A5891E278703}" type="presParOf" srcId="{A11E2B69-60D0-470A-9CE4-DD93ACE54A5C}" destId="{DD6A3443-E191-4C42-A2B9-0C9A44259F2D}" srcOrd="0" destOrd="0" presId="urn:microsoft.com/office/officeart/2005/8/layout/hierarchy3"/>
    <dgm:cxn modelId="{287ED360-E224-40E8-88D5-04E2E916930B}" type="presParOf" srcId="{A11E2B69-60D0-470A-9CE4-DD93ACE54A5C}" destId="{F9ABE6A1-5D2D-4869-9EF7-0AD690D49A1E}" srcOrd="1" destOrd="0" presId="urn:microsoft.com/office/officeart/2005/8/layout/hierarchy3"/>
    <dgm:cxn modelId="{C352AE3C-8185-4F95-8E69-D577429DED53}" type="presParOf" srcId="{570A9126-BD16-4BA8-A0CA-64A65D164F3F}" destId="{C9BBAED9-54A4-4FE0-8134-428B45D0C52A}" srcOrd="1" destOrd="0" presId="urn:microsoft.com/office/officeart/2005/8/layout/hierarchy3"/>
    <dgm:cxn modelId="{1F948C90-7DE7-4C04-8261-9D2B6E478912}" type="presParOf" srcId="{C9BBAED9-54A4-4FE0-8134-428B45D0C52A}" destId="{618E0C6F-F5A4-4AF4-83E5-A29EA133F3E3}" srcOrd="0" destOrd="0" presId="urn:microsoft.com/office/officeart/2005/8/layout/hierarchy3"/>
    <dgm:cxn modelId="{B87D8418-B6EB-45B0-A28A-48A45A7FA60E}" type="presParOf" srcId="{C9BBAED9-54A4-4FE0-8134-428B45D0C52A}" destId="{07C6E929-BA24-404B-B72A-DF6739C3F89A}" srcOrd="1" destOrd="0" presId="urn:microsoft.com/office/officeart/2005/8/layout/hierarchy3"/>
    <dgm:cxn modelId="{8D05BA3D-D997-4935-A0F1-98BB57106801}" type="presParOf" srcId="{C9BBAED9-54A4-4FE0-8134-428B45D0C52A}" destId="{E295ACDF-251D-4B83-8588-28D89AFED4DC}" srcOrd="2" destOrd="0" presId="urn:microsoft.com/office/officeart/2005/8/layout/hierarchy3"/>
    <dgm:cxn modelId="{10AA2576-900D-4ECB-9A10-B121F37C82F6}" type="presParOf" srcId="{C9BBAED9-54A4-4FE0-8134-428B45D0C52A}" destId="{A6AD154F-5824-4C74-8D88-7B19E2DC25CD}" srcOrd="3" destOrd="0" presId="urn:microsoft.com/office/officeart/2005/8/layout/hierarchy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607FF1-6724-4E52-BF75-EB569827B4A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220BF2-8B6D-4BCB-ABA1-12B613800738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BRJ, DAN, LUT</a:t>
          </a:r>
          <a:endParaRPr lang="pt-BR" dirty="0">
            <a:latin typeface="Arial Black" panose="020B0A04020102020204" pitchFamily="34" charset="0"/>
          </a:endParaRPr>
        </a:p>
      </dgm:t>
    </dgm:pt>
    <dgm:pt modelId="{E290979F-ED75-46D8-BA5E-EDAF92A343ED}" type="parTrans" cxnId="{3EA3612C-797E-4CD1-BA9D-CE210A20FE74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E695C884-ED9A-4A14-9D89-7395F2530F94}" type="sibTrans" cxnId="{3EA3612C-797E-4CD1-BA9D-CE210A20FE74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50A1D1B9-C451-4B39-8568-CE859BC3AEEA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Mais familiares (localidade e região) às menos familiares (nacional e mundial)</a:t>
          </a:r>
          <a:endParaRPr lang="pt-BR" dirty="0">
            <a:latin typeface="Arial Black" panose="020B0A04020102020204" pitchFamily="34" charset="0"/>
          </a:endParaRPr>
        </a:p>
      </dgm:t>
    </dgm:pt>
    <dgm:pt modelId="{A7695C86-495D-4012-B84D-4F9A75839063}" type="parTrans" cxnId="{8CF18BC3-7A37-4AFC-9503-3568B42A77FA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4C261587-5918-479E-89A1-BBE7FB5A348B}" type="sibTrans" cxnId="{8CF18BC3-7A37-4AFC-9503-3568B42A77FA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65667A10-83D5-471C-BCDB-171502B155D3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GIN</a:t>
          </a:r>
          <a:endParaRPr lang="pt-BR" dirty="0">
            <a:latin typeface="Arial Black" panose="020B0A04020102020204" pitchFamily="34" charset="0"/>
          </a:endParaRPr>
        </a:p>
      </dgm:t>
    </dgm:pt>
    <dgm:pt modelId="{A67B3B39-1593-4257-B7E0-DCFF6423410C}" type="parTrans" cxnId="{B19764FD-FBBF-42A7-8540-838A3B130C1D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741D6115-F94F-46E5-92BA-6D19440D762C}" type="sibTrans" cxnId="{B19764FD-FBBF-42A7-8540-838A3B130C1D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8C1E1724-3CF7-47C8-AE33-AB0491072E3E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Diversidade das práticas e nas suas características</a:t>
          </a:r>
          <a:endParaRPr lang="pt-BR" dirty="0">
            <a:latin typeface="Arial Black" panose="020B0A04020102020204" pitchFamily="34" charset="0"/>
          </a:endParaRPr>
        </a:p>
      </dgm:t>
    </dgm:pt>
    <dgm:pt modelId="{D2FB31FB-9818-43CB-813D-E4A3B987D040}" type="parTrans" cxnId="{FD9A4F90-7C02-42C3-9510-B76A5401A6BD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7001EA92-00E9-4029-BADC-F401CD4D1BF2}" type="sibTrans" cxnId="{FD9A4F90-7C02-42C3-9510-B76A5401A6BD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BC0F20E4-A11E-4A8D-B657-8C09FBC74233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ESP</a:t>
          </a:r>
          <a:endParaRPr lang="pt-BR" dirty="0">
            <a:latin typeface="Arial Black" panose="020B0A04020102020204" pitchFamily="34" charset="0"/>
          </a:endParaRPr>
        </a:p>
      </dgm:t>
    </dgm:pt>
    <dgm:pt modelId="{9E9E268D-DEFA-490B-8309-CC527D28C8F7}" type="parTrans" cxnId="{5A46E37F-84B0-4BFD-AED4-CFAFF5C4BC58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B6C006C9-C2FF-44D2-B736-E81558A73E2C}" type="sibTrans" cxnId="{5A46E37F-84B0-4BFD-AED4-CFAFF5C4BC58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4A8B86B9-B6A0-443F-B531-D4025F7648FA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Tipologia (modelo de classificação)</a:t>
          </a:r>
          <a:endParaRPr lang="pt-BR" dirty="0">
            <a:latin typeface="Arial Black" panose="020B0A04020102020204" pitchFamily="34" charset="0"/>
          </a:endParaRPr>
        </a:p>
      </dgm:t>
    </dgm:pt>
    <dgm:pt modelId="{1E37A674-55E8-4473-8133-7E20C429B44F}" type="parTrans" cxnId="{9552472B-9E08-4BF2-B2E1-AB19304DAB15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73D111AC-C6FA-40ED-A408-7F38688777C6}" type="sibTrans" cxnId="{9552472B-9E08-4BF2-B2E1-AB19304DAB15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844425B1-7253-4C16-8E10-C6F3A1F54A7B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PCA</a:t>
          </a:r>
          <a:endParaRPr lang="pt-BR" dirty="0">
            <a:latin typeface="Arial Black" panose="020B0A04020102020204" pitchFamily="34" charset="0"/>
          </a:endParaRPr>
        </a:p>
      </dgm:t>
    </dgm:pt>
    <dgm:pt modelId="{C076A8F8-BD81-402F-9630-9ABC73ABFE09}" type="parTrans" cxnId="{6D244610-3284-41F1-8793-0CFC90F16F6C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1650A6DB-9ECF-480C-86D6-D0B7BC5B4A31}" type="sibTrans" cxnId="{6D244610-3284-41F1-8793-0CFC90F16F6C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611745C8-BD39-43A3-A7E0-5A9F871083B3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Urbanas e na natureza</a:t>
          </a:r>
          <a:endParaRPr lang="pt-BR" dirty="0">
            <a:latin typeface="Arial Black" panose="020B0A04020102020204" pitchFamily="34" charset="0"/>
          </a:endParaRPr>
        </a:p>
      </dgm:t>
    </dgm:pt>
    <dgm:pt modelId="{51C11902-3C4D-4CFC-BC70-1135C9FE272C}" type="parTrans" cxnId="{D1D3310F-0B97-4B08-BB7A-C910285613EA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571CC049-3288-417B-A301-93A446066677}" type="sibTrans" cxnId="{D1D3310F-0B97-4B08-BB7A-C910285613EA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32C838C3-133A-4BA6-AEBA-B903E76F4FC0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CHC</a:t>
          </a:r>
          <a:endParaRPr lang="pt-BR" dirty="0">
            <a:latin typeface="Arial Black" panose="020B0A04020102020204" pitchFamily="34" charset="0"/>
          </a:endParaRPr>
        </a:p>
      </dgm:t>
    </dgm:pt>
    <dgm:pt modelId="{9F26A75F-465E-48B6-98BE-A63EDF1C39EE}" type="parTrans" cxnId="{F7B52481-C58C-4589-8520-C53E1F8B073F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70EC2F13-B9A7-40E9-ACF2-2BDF4ED7DD98}" type="sibTrans" cxnId="{F7B52481-C58C-4589-8520-C53E1F8B073F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09F0E3A5-76CD-4611-9B02-BD13D67609F9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Presentes em todas as unidades</a:t>
          </a:r>
          <a:endParaRPr lang="pt-BR" dirty="0">
            <a:latin typeface="Arial Black" panose="020B0A04020102020204" pitchFamily="34" charset="0"/>
          </a:endParaRPr>
        </a:p>
      </dgm:t>
    </dgm:pt>
    <dgm:pt modelId="{26EDF22C-6015-4BB3-A688-523FF9055C2C}" type="parTrans" cxnId="{4E8EE9AF-8D2D-48B2-824D-165A2AC1550B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D5107BE7-9647-4F37-B629-1291EC180046}" type="sibTrans" cxnId="{4E8EE9AF-8D2D-48B2-824D-165A2AC1550B}">
      <dgm:prSet/>
      <dgm:spPr/>
      <dgm:t>
        <a:bodyPr/>
        <a:lstStyle/>
        <a:p>
          <a:pPr algn="ctr"/>
          <a:endParaRPr lang="pt-BR">
            <a:latin typeface="Arial Black" panose="020B0A04020102020204" pitchFamily="34" charset="0"/>
          </a:endParaRPr>
        </a:p>
      </dgm:t>
    </dgm:pt>
    <dgm:pt modelId="{782CF45F-053D-4979-8342-FE8E6D994F52}" type="pres">
      <dgm:prSet presAssocID="{1F607FF1-6724-4E52-BF75-EB569827B4A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6A80D40-E20B-4EE0-877F-1EEF8B6E2B9D}" type="pres">
      <dgm:prSet presAssocID="{98220BF2-8B6D-4BCB-ABA1-12B613800738}" presName="thickLine" presStyleLbl="alignNode1" presStyleIdx="0" presStyleCnt="5"/>
      <dgm:spPr/>
    </dgm:pt>
    <dgm:pt modelId="{1B781F8F-574F-4AD7-A37D-6FB164596647}" type="pres">
      <dgm:prSet presAssocID="{98220BF2-8B6D-4BCB-ABA1-12B613800738}" presName="horz1" presStyleCnt="0"/>
      <dgm:spPr/>
    </dgm:pt>
    <dgm:pt modelId="{5FB3B504-3D26-464F-8D85-27F31841CBF7}" type="pres">
      <dgm:prSet presAssocID="{98220BF2-8B6D-4BCB-ABA1-12B613800738}" presName="tx1" presStyleLbl="revTx" presStyleIdx="0" presStyleCnt="10"/>
      <dgm:spPr/>
      <dgm:t>
        <a:bodyPr/>
        <a:lstStyle/>
        <a:p>
          <a:endParaRPr lang="pt-BR"/>
        </a:p>
      </dgm:t>
    </dgm:pt>
    <dgm:pt modelId="{0151F6C5-107A-49D4-9E85-04289DBCE104}" type="pres">
      <dgm:prSet presAssocID="{98220BF2-8B6D-4BCB-ABA1-12B613800738}" presName="vert1" presStyleCnt="0"/>
      <dgm:spPr/>
    </dgm:pt>
    <dgm:pt modelId="{F11F4B13-0CF2-4C6B-854C-B55EEDB28BFD}" type="pres">
      <dgm:prSet presAssocID="{50A1D1B9-C451-4B39-8568-CE859BC3AEEA}" presName="vertSpace2a" presStyleCnt="0"/>
      <dgm:spPr/>
    </dgm:pt>
    <dgm:pt modelId="{65C2A4AC-B62F-4DBE-8C83-F1DA6F81D13F}" type="pres">
      <dgm:prSet presAssocID="{50A1D1B9-C451-4B39-8568-CE859BC3AEEA}" presName="horz2" presStyleCnt="0"/>
      <dgm:spPr/>
    </dgm:pt>
    <dgm:pt modelId="{1E9D673F-916C-44D0-8BE2-AE9F6CB45B05}" type="pres">
      <dgm:prSet presAssocID="{50A1D1B9-C451-4B39-8568-CE859BC3AEEA}" presName="horzSpace2" presStyleCnt="0"/>
      <dgm:spPr/>
    </dgm:pt>
    <dgm:pt modelId="{879B30BD-92AD-41F7-AB16-44861A668BB0}" type="pres">
      <dgm:prSet presAssocID="{50A1D1B9-C451-4B39-8568-CE859BC3AEEA}" presName="tx2" presStyleLbl="revTx" presStyleIdx="1" presStyleCnt="10"/>
      <dgm:spPr/>
      <dgm:t>
        <a:bodyPr/>
        <a:lstStyle/>
        <a:p>
          <a:endParaRPr lang="pt-BR"/>
        </a:p>
      </dgm:t>
    </dgm:pt>
    <dgm:pt modelId="{78995AFA-C79B-4F4A-8197-DF5283B11452}" type="pres">
      <dgm:prSet presAssocID="{50A1D1B9-C451-4B39-8568-CE859BC3AEEA}" presName="vert2" presStyleCnt="0"/>
      <dgm:spPr/>
    </dgm:pt>
    <dgm:pt modelId="{929ECADC-4F8F-4625-BD69-55638C33D78F}" type="pres">
      <dgm:prSet presAssocID="{50A1D1B9-C451-4B39-8568-CE859BC3AEEA}" presName="thinLine2b" presStyleLbl="callout" presStyleIdx="0" presStyleCnt="5"/>
      <dgm:spPr/>
    </dgm:pt>
    <dgm:pt modelId="{E2CBE268-1534-4DA0-9A8E-D4A9344E0C55}" type="pres">
      <dgm:prSet presAssocID="{50A1D1B9-C451-4B39-8568-CE859BC3AEEA}" presName="vertSpace2b" presStyleCnt="0"/>
      <dgm:spPr/>
    </dgm:pt>
    <dgm:pt modelId="{C93CC5F1-F55E-4393-B81B-DFBE237C92F4}" type="pres">
      <dgm:prSet presAssocID="{65667A10-83D5-471C-BCDB-171502B155D3}" presName="thickLine" presStyleLbl="alignNode1" presStyleIdx="1" presStyleCnt="5"/>
      <dgm:spPr/>
    </dgm:pt>
    <dgm:pt modelId="{392F32FE-B07C-441D-8A2D-46722C23D955}" type="pres">
      <dgm:prSet presAssocID="{65667A10-83D5-471C-BCDB-171502B155D3}" presName="horz1" presStyleCnt="0"/>
      <dgm:spPr/>
    </dgm:pt>
    <dgm:pt modelId="{84AB60D8-7D40-4354-9C07-2884BDADE447}" type="pres">
      <dgm:prSet presAssocID="{65667A10-83D5-471C-BCDB-171502B155D3}" presName="tx1" presStyleLbl="revTx" presStyleIdx="2" presStyleCnt="10"/>
      <dgm:spPr/>
      <dgm:t>
        <a:bodyPr/>
        <a:lstStyle/>
        <a:p>
          <a:endParaRPr lang="pt-BR"/>
        </a:p>
      </dgm:t>
    </dgm:pt>
    <dgm:pt modelId="{9581815F-3F40-4B79-8BC0-AE62FE59BF89}" type="pres">
      <dgm:prSet presAssocID="{65667A10-83D5-471C-BCDB-171502B155D3}" presName="vert1" presStyleCnt="0"/>
      <dgm:spPr/>
    </dgm:pt>
    <dgm:pt modelId="{7746EFD3-A5F7-4D07-AC48-ABA47902ED57}" type="pres">
      <dgm:prSet presAssocID="{8C1E1724-3CF7-47C8-AE33-AB0491072E3E}" presName="vertSpace2a" presStyleCnt="0"/>
      <dgm:spPr/>
    </dgm:pt>
    <dgm:pt modelId="{D8DEE0C5-E75B-4ED4-808B-4E84058B9756}" type="pres">
      <dgm:prSet presAssocID="{8C1E1724-3CF7-47C8-AE33-AB0491072E3E}" presName="horz2" presStyleCnt="0"/>
      <dgm:spPr/>
    </dgm:pt>
    <dgm:pt modelId="{B6B1F87E-0A6F-4AF3-9426-76C0437ACFCB}" type="pres">
      <dgm:prSet presAssocID="{8C1E1724-3CF7-47C8-AE33-AB0491072E3E}" presName="horzSpace2" presStyleCnt="0"/>
      <dgm:spPr/>
    </dgm:pt>
    <dgm:pt modelId="{EFF5C23B-AD9B-4790-B15A-149A580AD9A9}" type="pres">
      <dgm:prSet presAssocID="{8C1E1724-3CF7-47C8-AE33-AB0491072E3E}" presName="tx2" presStyleLbl="revTx" presStyleIdx="3" presStyleCnt="10"/>
      <dgm:spPr/>
      <dgm:t>
        <a:bodyPr/>
        <a:lstStyle/>
        <a:p>
          <a:endParaRPr lang="pt-BR"/>
        </a:p>
      </dgm:t>
    </dgm:pt>
    <dgm:pt modelId="{70F70F50-4F1B-4058-98B3-A16880FFE505}" type="pres">
      <dgm:prSet presAssocID="{8C1E1724-3CF7-47C8-AE33-AB0491072E3E}" presName="vert2" presStyleCnt="0"/>
      <dgm:spPr/>
    </dgm:pt>
    <dgm:pt modelId="{24EFF776-13AA-4CC6-B46E-7AFFE25233E6}" type="pres">
      <dgm:prSet presAssocID="{8C1E1724-3CF7-47C8-AE33-AB0491072E3E}" presName="thinLine2b" presStyleLbl="callout" presStyleIdx="1" presStyleCnt="5"/>
      <dgm:spPr/>
    </dgm:pt>
    <dgm:pt modelId="{B2AB38B7-5CAE-4789-A8AA-DC4530A66461}" type="pres">
      <dgm:prSet presAssocID="{8C1E1724-3CF7-47C8-AE33-AB0491072E3E}" presName="vertSpace2b" presStyleCnt="0"/>
      <dgm:spPr/>
    </dgm:pt>
    <dgm:pt modelId="{24CD5FEC-D613-4DEF-846C-0700D67B5A45}" type="pres">
      <dgm:prSet presAssocID="{BC0F20E4-A11E-4A8D-B657-8C09FBC74233}" presName="thickLine" presStyleLbl="alignNode1" presStyleIdx="2" presStyleCnt="5"/>
      <dgm:spPr/>
    </dgm:pt>
    <dgm:pt modelId="{411BFD96-1D2F-40F4-A5BF-02AC4183DCDA}" type="pres">
      <dgm:prSet presAssocID="{BC0F20E4-A11E-4A8D-B657-8C09FBC74233}" presName="horz1" presStyleCnt="0"/>
      <dgm:spPr/>
    </dgm:pt>
    <dgm:pt modelId="{4504FF46-CFCD-4809-B4C4-B19B29ED53F7}" type="pres">
      <dgm:prSet presAssocID="{BC0F20E4-A11E-4A8D-B657-8C09FBC74233}" presName="tx1" presStyleLbl="revTx" presStyleIdx="4" presStyleCnt="10"/>
      <dgm:spPr/>
      <dgm:t>
        <a:bodyPr/>
        <a:lstStyle/>
        <a:p>
          <a:endParaRPr lang="pt-BR"/>
        </a:p>
      </dgm:t>
    </dgm:pt>
    <dgm:pt modelId="{3EA7322D-BB63-4333-B772-7714BEA93E73}" type="pres">
      <dgm:prSet presAssocID="{BC0F20E4-A11E-4A8D-B657-8C09FBC74233}" presName="vert1" presStyleCnt="0"/>
      <dgm:spPr/>
    </dgm:pt>
    <dgm:pt modelId="{3C1B35F5-97F3-40D5-821D-2338AC02F77A}" type="pres">
      <dgm:prSet presAssocID="{4A8B86B9-B6A0-443F-B531-D4025F7648FA}" presName="vertSpace2a" presStyleCnt="0"/>
      <dgm:spPr/>
    </dgm:pt>
    <dgm:pt modelId="{B1588AC3-161C-49F1-BCED-922D39D4EF0B}" type="pres">
      <dgm:prSet presAssocID="{4A8B86B9-B6A0-443F-B531-D4025F7648FA}" presName="horz2" presStyleCnt="0"/>
      <dgm:spPr/>
    </dgm:pt>
    <dgm:pt modelId="{7373EF18-26BA-431A-A115-9C6AFEB84AFA}" type="pres">
      <dgm:prSet presAssocID="{4A8B86B9-B6A0-443F-B531-D4025F7648FA}" presName="horzSpace2" presStyleCnt="0"/>
      <dgm:spPr/>
    </dgm:pt>
    <dgm:pt modelId="{8AAA0307-C26C-4366-A5FF-337B50C98780}" type="pres">
      <dgm:prSet presAssocID="{4A8B86B9-B6A0-443F-B531-D4025F7648FA}" presName="tx2" presStyleLbl="revTx" presStyleIdx="5" presStyleCnt="10"/>
      <dgm:spPr/>
      <dgm:t>
        <a:bodyPr/>
        <a:lstStyle/>
        <a:p>
          <a:endParaRPr lang="pt-BR"/>
        </a:p>
      </dgm:t>
    </dgm:pt>
    <dgm:pt modelId="{4FAECD92-8A24-4FD6-9155-706D34BC73E3}" type="pres">
      <dgm:prSet presAssocID="{4A8B86B9-B6A0-443F-B531-D4025F7648FA}" presName="vert2" presStyleCnt="0"/>
      <dgm:spPr/>
    </dgm:pt>
    <dgm:pt modelId="{5A61DAFA-3531-4EC7-912B-F13B9A2894A4}" type="pres">
      <dgm:prSet presAssocID="{4A8B86B9-B6A0-443F-B531-D4025F7648FA}" presName="thinLine2b" presStyleLbl="callout" presStyleIdx="2" presStyleCnt="5"/>
      <dgm:spPr/>
    </dgm:pt>
    <dgm:pt modelId="{49B19477-099A-41B7-AADC-D149353594D1}" type="pres">
      <dgm:prSet presAssocID="{4A8B86B9-B6A0-443F-B531-D4025F7648FA}" presName="vertSpace2b" presStyleCnt="0"/>
      <dgm:spPr/>
    </dgm:pt>
    <dgm:pt modelId="{EEFF4DD8-BCD9-4ECC-9FF3-C34FFFD1E3E5}" type="pres">
      <dgm:prSet presAssocID="{844425B1-7253-4C16-8E10-C6F3A1F54A7B}" presName="thickLine" presStyleLbl="alignNode1" presStyleIdx="3" presStyleCnt="5"/>
      <dgm:spPr/>
    </dgm:pt>
    <dgm:pt modelId="{B3AF8406-9E4A-4618-B028-B169D44A52ED}" type="pres">
      <dgm:prSet presAssocID="{844425B1-7253-4C16-8E10-C6F3A1F54A7B}" presName="horz1" presStyleCnt="0"/>
      <dgm:spPr/>
    </dgm:pt>
    <dgm:pt modelId="{5639F159-9EA1-4817-881B-698B54E64003}" type="pres">
      <dgm:prSet presAssocID="{844425B1-7253-4C16-8E10-C6F3A1F54A7B}" presName="tx1" presStyleLbl="revTx" presStyleIdx="6" presStyleCnt="10"/>
      <dgm:spPr/>
      <dgm:t>
        <a:bodyPr/>
        <a:lstStyle/>
        <a:p>
          <a:endParaRPr lang="pt-BR"/>
        </a:p>
      </dgm:t>
    </dgm:pt>
    <dgm:pt modelId="{0D88AFAE-EEBA-411B-A746-52FD30D546FB}" type="pres">
      <dgm:prSet presAssocID="{844425B1-7253-4C16-8E10-C6F3A1F54A7B}" presName="vert1" presStyleCnt="0"/>
      <dgm:spPr/>
    </dgm:pt>
    <dgm:pt modelId="{050F627B-B669-4B03-B343-E3A243BD1AF4}" type="pres">
      <dgm:prSet presAssocID="{611745C8-BD39-43A3-A7E0-5A9F871083B3}" presName="vertSpace2a" presStyleCnt="0"/>
      <dgm:spPr/>
    </dgm:pt>
    <dgm:pt modelId="{2E46ADC0-10CF-4DEC-8767-14827C320228}" type="pres">
      <dgm:prSet presAssocID="{611745C8-BD39-43A3-A7E0-5A9F871083B3}" presName="horz2" presStyleCnt="0"/>
      <dgm:spPr/>
    </dgm:pt>
    <dgm:pt modelId="{4B710E6A-D262-48B4-B840-AB060E6FCC97}" type="pres">
      <dgm:prSet presAssocID="{611745C8-BD39-43A3-A7E0-5A9F871083B3}" presName="horzSpace2" presStyleCnt="0"/>
      <dgm:spPr/>
    </dgm:pt>
    <dgm:pt modelId="{6ADE3215-6A33-4EF7-9B16-CEE1DF4B64D4}" type="pres">
      <dgm:prSet presAssocID="{611745C8-BD39-43A3-A7E0-5A9F871083B3}" presName="tx2" presStyleLbl="revTx" presStyleIdx="7" presStyleCnt="10"/>
      <dgm:spPr/>
      <dgm:t>
        <a:bodyPr/>
        <a:lstStyle/>
        <a:p>
          <a:endParaRPr lang="pt-BR"/>
        </a:p>
      </dgm:t>
    </dgm:pt>
    <dgm:pt modelId="{B7DE30DC-D2A9-431A-AA62-86CB688571E2}" type="pres">
      <dgm:prSet presAssocID="{611745C8-BD39-43A3-A7E0-5A9F871083B3}" presName="vert2" presStyleCnt="0"/>
      <dgm:spPr/>
    </dgm:pt>
    <dgm:pt modelId="{4B99A8F5-0CC6-44E9-A80F-F0B64C654845}" type="pres">
      <dgm:prSet presAssocID="{611745C8-BD39-43A3-A7E0-5A9F871083B3}" presName="thinLine2b" presStyleLbl="callout" presStyleIdx="3" presStyleCnt="5"/>
      <dgm:spPr/>
    </dgm:pt>
    <dgm:pt modelId="{DDCDDCD3-DB91-4EED-A60F-1B58918DCC0F}" type="pres">
      <dgm:prSet presAssocID="{611745C8-BD39-43A3-A7E0-5A9F871083B3}" presName="vertSpace2b" presStyleCnt="0"/>
      <dgm:spPr/>
    </dgm:pt>
    <dgm:pt modelId="{D9D6FBEC-A176-4B08-A46A-DBC4E317B609}" type="pres">
      <dgm:prSet presAssocID="{32C838C3-133A-4BA6-AEBA-B903E76F4FC0}" presName="thickLine" presStyleLbl="alignNode1" presStyleIdx="4" presStyleCnt="5"/>
      <dgm:spPr/>
    </dgm:pt>
    <dgm:pt modelId="{47A02761-78BB-426E-982D-5ECF380E7A5D}" type="pres">
      <dgm:prSet presAssocID="{32C838C3-133A-4BA6-AEBA-B903E76F4FC0}" presName="horz1" presStyleCnt="0"/>
      <dgm:spPr/>
    </dgm:pt>
    <dgm:pt modelId="{CBE583C2-D7AC-4B66-9F7D-047FA731C790}" type="pres">
      <dgm:prSet presAssocID="{32C838C3-133A-4BA6-AEBA-B903E76F4FC0}" presName="tx1" presStyleLbl="revTx" presStyleIdx="8" presStyleCnt="10"/>
      <dgm:spPr/>
      <dgm:t>
        <a:bodyPr/>
        <a:lstStyle/>
        <a:p>
          <a:endParaRPr lang="pt-BR"/>
        </a:p>
      </dgm:t>
    </dgm:pt>
    <dgm:pt modelId="{E1AC4D4B-696E-472F-96CD-2D23BF41ED39}" type="pres">
      <dgm:prSet presAssocID="{32C838C3-133A-4BA6-AEBA-B903E76F4FC0}" presName="vert1" presStyleCnt="0"/>
      <dgm:spPr/>
    </dgm:pt>
    <dgm:pt modelId="{A4211294-8BF6-4DAC-9178-F521CF086687}" type="pres">
      <dgm:prSet presAssocID="{09F0E3A5-76CD-4611-9B02-BD13D67609F9}" presName="vertSpace2a" presStyleCnt="0"/>
      <dgm:spPr/>
    </dgm:pt>
    <dgm:pt modelId="{0A21F2E7-4AE0-46B7-A248-B7A740AC3841}" type="pres">
      <dgm:prSet presAssocID="{09F0E3A5-76CD-4611-9B02-BD13D67609F9}" presName="horz2" presStyleCnt="0"/>
      <dgm:spPr/>
    </dgm:pt>
    <dgm:pt modelId="{8C762295-A260-43D0-A76C-5B22AC17B355}" type="pres">
      <dgm:prSet presAssocID="{09F0E3A5-76CD-4611-9B02-BD13D67609F9}" presName="horzSpace2" presStyleCnt="0"/>
      <dgm:spPr/>
    </dgm:pt>
    <dgm:pt modelId="{03D227AB-6394-4C09-A3CB-F998F7E1E70C}" type="pres">
      <dgm:prSet presAssocID="{09F0E3A5-76CD-4611-9B02-BD13D67609F9}" presName="tx2" presStyleLbl="revTx" presStyleIdx="9" presStyleCnt="10"/>
      <dgm:spPr/>
      <dgm:t>
        <a:bodyPr/>
        <a:lstStyle/>
        <a:p>
          <a:endParaRPr lang="pt-BR"/>
        </a:p>
      </dgm:t>
    </dgm:pt>
    <dgm:pt modelId="{CF4FBEEB-101D-4813-9237-8754A51B6BE0}" type="pres">
      <dgm:prSet presAssocID="{09F0E3A5-76CD-4611-9B02-BD13D67609F9}" presName="vert2" presStyleCnt="0"/>
      <dgm:spPr/>
    </dgm:pt>
    <dgm:pt modelId="{44B04C15-28D0-4F63-AB5B-198A53ECD0D4}" type="pres">
      <dgm:prSet presAssocID="{09F0E3A5-76CD-4611-9B02-BD13D67609F9}" presName="thinLine2b" presStyleLbl="callout" presStyleIdx="4" presStyleCnt="5"/>
      <dgm:spPr/>
    </dgm:pt>
    <dgm:pt modelId="{D0089E39-E7BB-42CA-8812-D1FE93A46A57}" type="pres">
      <dgm:prSet presAssocID="{09F0E3A5-76CD-4611-9B02-BD13D67609F9}" presName="vertSpace2b" presStyleCnt="0"/>
      <dgm:spPr/>
    </dgm:pt>
  </dgm:ptLst>
  <dgm:cxnLst>
    <dgm:cxn modelId="{530B4520-0EA2-4E87-996E-F5CA7E222C58}" type="presOf" srcId="{32C838C3-133A-4BA6-AEBA-B903E76F4FC0}" destId="{CBE583C2-D7AC-4B66-9F7D-047FA731C790}" srcOrd="0" destOrd="0" presId="urn:microsoft.com/office/officeart/2008/layout/LinedList"/>
    <dgm:cxn modelId="{A0FAAF9C-3DBB-4BE4-A502-3D16AB5F7F40}" type="presOf" srcId="{98220BF2-8B6D-4BCB-ABA1-12B613800738}" destId="{5FB3B504-3D26-464F-8D85-27F31841CBF7}" srcOrd="0" destOrd="0" presId="urn:microsoft.com/office/officeart/2008/layout/LinedList"/>
    <dgm:cxn modelId="{9552472B-9E08-4BF2-B2E1-AB19304DAB15}" srcId="{BC0F20E4-A11E-4A8D-B657-8C09FBC74233}" destId="{4A8B86B9-B6A0-443F-B531-D4025F7648FA}" srcOrd="0" destOrd="0" parTransId="{1E37A674-55E8-4473-8133-7E20C429B44F}" sibTransId="{73D111AC-C6FA-40ED-A408-7F38688777C6}"/>
    <dgm:cxn modelId="{F4DA13D7-A3D6-435C-B2B1-6C6720B6B3F1}" type="presOf" srcId="{BC0F20E4-A11E-4A8D-B657-8C09FBC74233}" destId="{4504FF46-CFCD-4809-B4C4-B19B29ED53F7}" srcOrd="0" destOrd="0" presId="urn:microsoft.com/office/officeart/2008/layout/LinedList"/>
    <dgm:cxn modelId="{FD9A4F90-7C02-42C3-9510-B76A5401A6BD}" srcId="{65667A10-83D5-471C-BCDB-171502B155D3}" destId="{8C1E1724-3CF7-47C8-AE33-AB0491072E3E}" srcOrd="0" destOrd="0" parTransId="{D2FB31FB-9818-43CB-813D-E4A3B987D040}" sibTransId="{7001EA92-00E9-4029-BADC-F401CD4D1BF2}"/>
    <dgm:cxn modelId="{EECBAB4A-17B1-469C-B3A2-79027EFA6AC0}" type="presOf" srcId="{1F607FF1-6724-4E52-BF75-EB569827B4A3}" destId="{782CF45F-053D-4979-8342-FE8E6D994F52}" srcOrd="0" destOrd="0" presId="urn:microsoft.com/office/officeart/2008/layout/LinedList"/>
    <dgm:cxn modelId="{366165FB-60FC-4406-843C-FBA99246D6CD}" type="presOf" srcId="{844425B1-7253-4C16-8E10-C6F3A1F54A7B}" destId="{5639F159-9EA1-4817-881B-698B54E64003}" srcOrd="0" destOrd="0" presId="urn:microsoft.com/office/officeart/2008/layout/LinedList"/>
    <dgm:cxn modelId="{5A46E37F-84B0-4BFD-AED4-CFAFF5C4BC58}" srcId="{1F607FF1-6724-4E52-BF75-EB569827B4A3}" destId="{BC0F20E4-A11E-4A8D-B657-8C09FBC74233}" srcOrd="2" destOrd="0" parTransId="{9E9E268D-DEFA-490B-8309-CC527D28C8F7}" sibTransId="{B6C006C9-C2FF-44D2-B736-E81558A73E2C}"/>
    <dgm:cxn modelId="{F5B4308B-8D85-4254-A51B-85A315956958}" type="presOf" srcId="{50A1D1B9-C451-4B39-8568-CE859BC3AEEA}" destId="{879B30BD-92AD-41F7-AB16-44861A668BB0}" srcOrd="0" destOrd="0" presId="urn:microsoft.com/office/officeart/2008/layout/LinedList"/>
    <dgm:cxn modelId="{8CF18BC3-7A37-4AFC-9503-3568B42A77FA}" srcId="{98220BF2-8B6D-4BCB-ABA1-12B613800738}" destId="{50A1D1B9-C451-4B39-8568-CE859BC3AEEA}" srcOrd="0" destOrd="0" parTransId="{A7695C86-495D-4012-B84D-4F9A75839063}" sibTransId="{4C261587-5918-479E-89A1-BBE7FB5A348B}"/>
    <dgm:cxn modelId="{B19764FD-FBBF-42A7-8540-838A3B130C1D}" srcId="{1F607FF1-6724-4E52-BF75-EB569827B4A3}" destId="{65667A10-83D5-471C-BCDB-171502B155D3}" srcOrd="1" destOrd="0" parTransId="{A67B3B39-1593-4257-B7E0-DCFF6423410C}" sibTransId="{741D6115-F94F-46E5-92BA-6D19440D762C}"/>
    <dgm:cxn modelId="{3EA3612C-797E-4CD1-BA9D-CE210A20FE74}" srcId="{1F607FF1-6724-4E52-BF75-EB569827B4A3}" destId="{98220BF2-8B6D-4BCB-ABA1-12B613800738}" srcOrd="0" destOrd="0" parTransId="{E290979F-ED75-46D8-BA5E-EDAF92A343ED}" sibTransId="{E695C884-ED9A-4A14-9D89-7395F2530F94}"/>
    <dgm:cxn modelId="{4E8EE9AF-8D2D-48B2-824D-165A2AC1550B}" srcId="{32C838C3-133A-4BA6-AEBA-B903E76F4FC0}" destId="{09F0E3A5-76CD-4611-9B02-BD13D67609F9}" srcOrd="0" destOrd="0" parTransId="{26EDF22C-6015-4BB3-A688-523FF9055C2C}" sibTransId="{D5107BE7-9647-4F37-B629-1291EC180046}"/>
    <dgm:cxn modelId="{B2B4CE26-0DAF-41D7-B93B-314D22914FFB}" type="presOf" srcId="{4A8B86B9-B6A0-443F-B531-D4025F7648FA}" destId="{8AAA0307-C26C-4366-A5FF-337B50C98780}" srcOrd="0" destOrd="0" presId="urn:microsoft.com/office/officeart/2008/layout/LinedList"/>
    <dgm:cxn modelId="{BE945B36-4CF6-4ACB-956A-28222578327D}" type="presOf" srcId="{09F0E3A5-76CD-4611-9B02-BD13D67609F9}" destId="{03D227AB-6394-4C09-A3CB-F998F7E1E70C}" srcOrd="0" destOrd="0" presId="urn:microsoft.com/office/officeart/2008/layout/LinedList"/>
    <dgm:cxn modelId="{6D244610-3284-41F1-8793-0CFC90F16F6C}" srcId="{1F607FF1-6724-4E52-BF75-EB569827B4A3}" destId="{844425B1-7253-4C16-8E10-C6F3A1F54A7B}" srcOrd="3" destOrd="0" parTransId="{C076A8F8-BD81-402F-9630-9ABC73ABFE09}" sibTransId="{1650A6DB-9ECF-480C-86D6-D0B7BC5B4A31}"/>
    <dgm:cxn modelId="{D1D3310F-0B97-4B08-BB7A-C910285613EA}" srcId="{844425B1-7253-4C16-8E10-C6F3A1F54A7B}" destId="{611745C8-BD39-43A3-A7E0-5A9F871083B3}" srcOrd="0" destOrd="0" parTransId="{51C11902-3C4D-4CFC-BC70-1135C9FE272C}" sibTransId="{571CC049-3288-417B-A301-93A446066677}"/>
    <dgm:cxn modelId="{4DE88B5D-6E63-4031-9E8A-9D37A44E0256}" type="presOf" srcId="{65667A10-83D5-471C-BCDB-171502B155D3}" destId="{84AB60D8-7D40-4354-9C07-2884BDADE447}" srcOrd="0" destOrd="0" presId="urn:microsoft.com/office/officeart/2008/layout/LinedList"/>
    <dgm:cxn modelId="{3AAC2D3E-6946-4F67-A472-93540CF51BC3}" type="presOf" srcId="{8C1E1724-3CF7-47C8-AE33-AB0491072E3E}" destId="{EFF5C23B-AD9B-4790-B15A-149A580AD9A9}" srcOrd="0" destOrd="0" presId="urn:microsoft.com/office/officeart/2008/layout/LinedList"/>
    <dgm:cxn modelId="{C82E6A54-C793-4E10-9E41-E30E6AF7FB74}" type="presOf" srcId="{611745C8-BD39-43A3-A7E0-5A9F871083B3}" destId="{6ADE3215-6A33-4EF7-9B16-CEE1DF4B64D4}" srcOrd="0" destOrd="0" presId="urn:microsoft.com/office/officeart/2008/layout/LinedList"/>
    <dgm:cxn modelId="{F7B52481-C58C-4589-8520-C53E1F8B073F}" srcId="{1F607FF1-6724-4E52-BF75-EB569827B4A3}" destId="{32C838C3-133A-4BA6-AEBA-B903E76F4FC0}" srcOrd="4" destOrd="0" parTransId="{9F26A75F-465E-48B6-98BE-A63EDF1C39EE}" sibTransId="{70EC2F13-B9A7-40E9-ACF2-2BDF4ED7DD98}"/>
    <dgm:cxn modelId="{406D964A-8159-4F8D-AF29-AD5BD74752CE}" type="presParOf" srcId="{782CF45F-053D-4979-8342-FE8E6D994F52}" destId="{76A80D40-E20B-4EE0-877F-1EEF8B6E2B9D}" srcOrd="0" destOrd="0" presId="urn:microsoft.com/office/officeart/2008/layout/LinedList"/>
    <dgm:cxn modelId="{D8E78D75-888C-40C2-ACDD-BDD06442CD5B}" type="presParOf" srcId="{782CF45F-053D-4979-8342-FE8E6D994F52}" destId="{1B781F8F-574F-4AD7-A37D-6FB164596647}" srcOrd="1" destOrd="0" presId="urn:microsoft.com/office/officeart/2008/layout/LinedList"/>
    <dgm:cxn modelId="{782DDB62-A795-4B66-B250-8E3DD34C8E69}" type="presParOf" srcId="{1B781F8F-574F-4AD7-A37D-6FB164596647}" destId="{5FB3B504-3D26-464F-8D85-27F31841CBF7}" srcOrd="0" destOrd="0" presId="urn:microsoft.com/office/officeart/2008/layout/LinedList"/>
    <dgm:cxn modelId="{9EA92284-CCB4-4142-BF2F-92376B0DC8AE}" type="presParOf" srcId="{1B781F8F-574F-4AD7-A37D-6FB164596647}" destId="{0151F6C5-107A-49D4-9E85-04289DBCE104}" srcOrd="1" destOrd="0" presId="urn:microsoft.com/office/officeart/2008/layout/LinedList"/>
    <dgm:cxn modelId="{B91565DA-E32A-4F92-8236-626C5F9F2A69}" type="presParOf" srcId="{0151F6C5-107A-49D4-9E85-04289DBCE104}" destId="{F11F4B13-0CF2-4C6B-854C-B55EEDB28BFD}" srcOrd="0" destOrd="0" presId="urn:microsoft.com/office/officeart/2008/layout/LinedList"/>
    <dgm:cxn modelId="{7C3E7364-E0EE-482E-BAE5-78B1C046AC34}" type="presParOf" srcId="{0151F6C5-107A-49D4-9E85-04289DBCE104}" destId="{65C2A4AC-B62F-4DBE-8C83-F1DA6F81D13F}" srcOrd="1" destOrd="0" presId="urn:microsoft.com/office/officeart/2008/layout/LinedList"/>
    <dgm:cxn modelId="{95E92D26-F4CF-403B-A2DE-E0112153F538}" type="presParOf" srcId="{65C2A4AC-B62F-4DBE-8C83-F1DA6F81D13F}" destId="{1E9D673F-916C-44D0-8BE2-AE9F6CB45B05}" srcOrd="0" destOrd="0" presId="urn:microsoft.com/office/officeart/2008/layout/LinedList"/>
    <dgm:cxn modelId="{1BB17782-D92C-4443-BFE2-5D5798020C61}" type="presParOf" srcId="{65C2A4AC-B62F-4DBE-8C83-F1DA6F81D13F}" destId="{879B30BD-92AD-41F7-AB16-44861A668BB0}" srcOrd="1" destOrd="0" presId="urn:microsoft.com/office/officeart/2008/layout/LinedList"/>
    <dgm:cxn modelId="{08352C53-C753-42D7-BBD5-7E2D3B1DA296}" type="presParOf" srcId="{65C2A4AC-B62F-4DBE-8C83-F1DA6F81D13F}" destId="{78995AFA-C79B-4F4A-8197-DF5283B11452}" srcOrd="2" destOrd="0" presId="urn:microsoft.com/office/officeart/2008/layout/LinedList"/>
    <dgm:cxn modelId="{397120B1-C65F-45A3-AF55-5A1592A23406}" type="presParOf" srcId="{0151F6C5-107A-49D4-9E85-04289DBCE104}" destId="{929ECADC-4F8F-4625-BD69-55638C33D78F}" srcOrd="2" destOrd="0" presId="urn:microsoft.com/office/officeart/2008/layout/LinedList"/>
    <dgm:cxn modelId="{CAE27013-6C87-4515-9E6B-6F1EA14E485C}" type="presParOf" srcId="{0151F6C5-107A-49D4-9E85-04289DBCE104}" destId="{E2CBE268-1534-4DA0-9A8E-D4A9344E0C55}" srcOrd="3" destOrd="0" presId="urn:microsoft.com/office/officeart/2008/layout/LinedList"/>
    <dgm:cxn modelId="{DD18D5EC-24A6-4644-A6B9-6CC2025534AC}" type="presParOf" srcId="{782CF45F-053D-4979-8342-FE8E6D994F52}" destId="{C93CC5F1-F55E-4393-B81B-DFBE237C92F4}" srcOrd="2" destOrd="0" presId="urn:microsoft.com/office/officeart/2008/layout/LinedList"/>
    <dgm:cxn modelId="{D107EAC8-56E4-40F6-BCDE-2824520AA38B}" type="presParOf" srcId="{782CF45F-053D-4979-8342-FE8E6D994F52}" destId="{392F32FE-B07C-441D-8A2D-46722C23D955}" srcOrd="3" destOrd="0" presId="urn:microsoft.com/office/officeart/2008/layout/LinedList"/>
    <dgm:cxn modelId="{60AE1C5D-90E4-407F-9AEA-8F45E1072949}" type="presParOf" srcId="{392F32FE-B07C-441D-8A2D-46722C23D955}" destId="{84AB60D8-7D40-4354-9C07-2884BDADE447}" srcOrd="0" destOrd="0" presId="urn:microsoft.com/office/officeart/2008/layout/LinedList"/>
    <dgm:cxn modelId="{26AE5E0E-5EE3-44BB-8AB8-13DFAC47331B}" type="presParOf" srcId="{392F32FE-B07C-441D-8A2D-46722C23D955}" destId="{9581815F-3F40-4B79-8BC0-AE62FE59BF89}" srcOrd="1" destOrd="0" presId="urn:microsoft.com/office/officeart/2008/layout/LinedList"/>
    <dgm:cxn modelId="{C2BBC229-812D-4816-880E-53B1DE878C8B}" type="presParOf" srcId="{9581815F-3F40-4B79-8BC0-AE62FE59BF89}" destId="{7746EFD3-A5F7-4D07-AC48-ABA47902ED57}" srcOrd="0" destOrd="0" presId="urn:microsoft.com/office/officeart/2008/layout/LinedList"/>
    <dgm:cxn modelId="{90C9BCAB-5728-4167-8F8F-EC470B677FB5}" type="presParOf" srcId="{9581815F-3F40-4B79-8BC0-AE62FE59BF89}" destId="{D8DEE0C5-E75B-4ED4-808B-4E84058B9756}" srcOrd="1" destOrd="0" presId="urn:microsoft.com/office/officeart/2008/layout/LinedList"/>
    <dgm:cxn modelId="{82D5A3B6-F7C6-4D41-9833-4353B2DE9FD7}" type="presParOf" srcId="{D8DEE0C5-E75B-4ED4-808B-4E84058B9756}" destId="{B6B1F87E-0A6F-4AF3-9426-76C0437ACFCB}" srcOrd="0" destOrd="0" presId="urn:microsoft.com/office/officeart/2008/layout/LinedList"/>
    <dgm:cxn modelId="{C4339FBF-8005-42C7-99D6-30ED2B43CEB6}" type="presParOf" srcId="{D8DEE0C5-E75B-4ED4-808B-4E84058B9756}" destId="{EFF5C23B-AD9B-4790-B15A-149A580AD9A9}" srcOrd="1" destOrd="0" presId="urn:microsoft.com/office/officeart/2008/layout/LinedList"/>
    <dgm:cxn modelId="{D82829B2-C60C-4200-A26E-22088E3FD317}" type="presParOf" srcId="{D8DEE0C5-E75B-4ED4-808B-4E84058B9756}" destId="{70F70F50-4F1B-4058-98B3-A16880FFE505}" srcOrd="2" destOrd="0" presId="urn:microsoft.com/office/officeart/2008/layout/LinedList"/>
    <dgm:cxn modelId="{7DDDC634-D0A1-4294-9716-2171CB1652B6}" type="presParOf" srcId="{9581815F-3F40-4B79-8BC0-AE62FE59BF89}" destId="{24EFF776-13AA-4CC6-B46E-7AFFE25233E6}" srcOrd="2" destOrd="0" presId="urn:microsoft.com/office/officeart/2008/layout/LinedList"/>
    <dgm:cxn modelId="{18B2CACD-68B8-435E-9337-611C8383FE3E}" type="presParOf" srcId="{9581815F-3F40-4B79-8BC0-AE62FE59BF89}" destId="{B2AB38B7-5CAE-4789-A8AA-DC4530A66461}" srcOrd="3" destOrd="0" presId="urn:microsoft.com/office/officeart/2008/layout/LinedList"/>
    <dgm:cxn modelId="{65A79070-C13B-456E-833D-4FB004115C4D}" type="presParOf" srcId="{782CF45F-053D-4979-8342-FE8E6D994F52}" destId="{24CD5FEC-D613-4DEF-846C-0700D67B5A45}" srcOrd="4" destOrd="0" presId="urn:microsoft.com/office/officeart/2008/layout/LinedList"/>
    <dgm:cxn modelId="{4F7D2B16-9EA4-4E46-A88A-8FEF0FF8D3CF}" type="presParOf" srcId="{782CF45F-053D-4979-8342-FE8E6D994F52}" destId="{411BFD96-1D2F-40F4-A5BF-02AC4183DCDA}" srcOrd="5" destOrd="0" presId="urn:microsoft.com/office/officeart/2008/layout/LinedList"/>
    <dgm:cxn modelId="{98837321-C4CA-4514-9B0B-6E8AA8B3AED0}" type="presParOf" srcId="{411BFD96-1D2F-40F4-A5BF-02AC4183DCDA}" destId="{4504FF46-CFCD-4809-B4C4-B19B29ED53F7}" srcOrd="0" destOrd="0" presId="urn:microsoft.com/office/officeart/2008/layout/LinedList"/>
    <dgm:cxn modelId="{8F50AF49-A8D9-4237-A512-B7C8A3CFE606}" type="presParOf" srcId="{411BFD96-1D2F-40F4-A5BF-02AC4183DCDA}" destId="{3EA7322D-BB63-4333-B772-7714BEA93E73}" srcOrd="1" destOrd="0" presId="urn:microsoft.com/office/officeart/2008/layout/LinedList"/>
    <dgm:cxn modelId="{2E52B3C3-3AC6-4A08-98C2-CBA0ADB47B96}" type="presParOf" srcId="{3EA7322D-BB63-4333-B772-7714BEA93E73}" destId="{3C1B35F5-97F3-40D5-821D-2338AC02F77A}" srcOrd="0" destOrd="0" presId="urn:microsoft.com/office/officeart/2008/layout/LinedList"/>
    <dgm:cxn modelId="{55C031F6-C756-449E-9976-708D1BB34CFA}" type="presParOf" srcId="{3EA7322D-BB63-4333-B772-7714BEA93E73}" destId="{B1588AC3-161C-49F1-BCED-922D39D4EF0B}" srcOrd="1" destOrd="0" presId="urn:microsoft.com/office/officeart/2008/layout/LinedList"/>
    <dgm:cxn modelId="{EC2D55F8-53A5-47A4-B83F-B2C629D6BF55}" type="presParOf" srcId="{B1588AC3-161C-49F1-BCED-922D39D4EF0B}" destId="{7373EF18-26BA-431A-A115-9C6AFEB84AFA}" srcOrd="0" destOrd="0" presId="urn:microsoft.com/office/officeart/2008/layout/LinedList"/>
    <dgm:cxn modelId="{83CA9C59-78DD-49F6-A020-C1608C1084F4}" type="presParOf" srcId="{B1588AC3-161C-49F1-BCED-922D39D4EF0B}" destId="{8AAA0307-C26C-4366-A5FF-337B50C98780}" srcOrd="1" destOrd="0" presId="urn:microsoft.com/office/officeart/2008/layout/LinedList"/>
    <dgm:cxn modelId="{18101BA3-6592-4782-88A0-63426C01AD7E}" type="presParOf" srcId="{B1588AC3-161C-49F1-BCED-922D39D4EF0B}" destId="{4FAECD92-8A24-4FD6-9155-706D34BC73E3}" srcOrd="2" destOrd="0" presId="urn:microsoft.com/office/officeart/2008/layout/LinedList"/>
    <dgm:cxn modelId="{75843521-D972-4D2E-93FB-468D762BB241}" type="presParOf" srcId="{3EA7322D-BB63-4333-B772-7714BEA93E73}" destId="{5A61DAFA-3531-4EC7-912B-F13B9A2894A4}" srcOrd="2" destOrd="0" presId="urn:microsoft.com/office/officeart/2008/layout/LinedList"/>
    <dgm:cxn modelId="{377D1A2E-6E23-4E42-BBA7-CF00D5C3FBCA}" type="presParOf" srcId="{3EA7322D-BB63-4333-B772-7714BEA93E73}" destId="{49B19477-099A-41B7-AADC-D149353594D1}" srcOrd="3" destOrd="0" presId="urn:microsoft.com/office/officeart/2008/layout/LinedList"/>
    <dgm:cxn modelId="{FA0BA668-34B9-4DD2-995A-4A4DFDDD3335}" type="presParOf" srcId="{782CF45F-053D-4979-8342-FE8E6D994F52}" destId="{EEFF4DD8-BCD9-4ECC-9FF3-C34FFFD1E3E5}" srcOrd="6" destOrd="0" presId="urn:microsoft.com/office/officeart/2008/layout/LinedList"/>
    <dgm:cxn modelId="{A20CF5EA-9B1C-42BD-ABAC-51719CC65B08}" type="presParOf" srcId="{782CF45F-053D-4979-8342-FE8E6D994F52}" destId="{B3AF8406-9E4A-4618-B028-B169D44A52ED}" srcOrd="7" destOrd="0" presId="urn:microsoft.com/office/officeart/2008/layout/LinedList"/>
    <dgm:cxn modelId="{0738666C-7E4B-4907-B3AD-44FB5E6E6BE9}" type="presParOf" srcId="{B3AF8406-9E4A-4618-B028-B169D44A52ED}" destId="{5639F159-9EA1-4817-881B-698B54E64003}" srcOrd="0" destOrd="0" presId="urn:microsoft.com/office/officeart/2008/layout/LinedList"/>
    <dgm:cxn modelId="{0EDECC8E-29B4-43A7-B3CF-FBCB42FE5B8F}" type="presParOf" srcId="{B3AF8406-9E4A-4618-B028-B169D44A52ED}" destId="{0D88AFAE-EEBA-411B-A746-52FD30D546FB}" srcOrd="1" destOrd="0" presId="urn:microsoft.com/office/officeart/2008/layout/LinedList"/>
    <dgm:cxn modelId="{879572AB-A910-49FB-9BD4-999CA4AFF224}" type="presParOf" srcId="{0D88AFAE-EEBA-411B-A746-52FD30D546FB}" destId="{050F627B-B669-4B03-B343-E3A243BD1AF4}" srcOrd="0" destOrd="0" presId="urn:microsoft.com/office/officeart/2008/layout/LinedList"/>
    <dgm:cxn modelId="{636660CA-4442-4462-9117-7928B34C4973}" type="presParOf" srcId="{0D88AFAE-EEBA-411B-A746-52FD30D546FB}" destId="{2E46ADC0-10CF-4DEC-8767-14827C320228}" srcOrd="1" destOrd="0" presId="urn:microsoft.com/office/officeart/2008/layout/LinedList"/>
    <dgm:cxn modelId="{B300920C-ECE9-4E7D-996F-A9401EBF22BA}" type="presParOf" srcId="{2E46ADC0-10CF-4DEC-8767-14827C320228}" destId="{4B710E6A-D262-48B4-B840-AB060E6FCC97}" srcOrd="0" destOrd="0" presId="urn:microsoft.com/office/officeart/2008/layout/LinedList"/>
    <dgm:cxn modelId="{56F01FCC-B279-473F-A79E-87B7C436FB58}" type="presParOf" srcId="{2E46ADC0-10CF-4DEC-8767-14827C320228}" destId="{6ADE3215-6A33-4EF7-9B16-CEE1DF4B64D4}" srcOrd="1" destOrd="0" presId="urn:microsoft.com/office/officeart/2008/layout/LinedList"/>
    <dgm:cxn modelId="{D43BD848-C92F-4B44-9925-1F8413332859}" type="presParOf" srcId="{2E46ADC0-10CF-4DEC-8767-14827C320228}" destId="{B7DE30DC-D2A9-431A-AA62-86CB688571E2}" srcOrd="2" destOrd="0" presId="urn:microsoft.com/office/officeart/2008/layout/LinedList"/>
    <dgm:cxn modelId="{948455BA-F209-450B-81B3-5D7F02EA6B54}" type="presParOf" srcId="{0D88AFAE-EEBA-411B-A746-52FD30D546FB}" destId="{4B99A8F5-0CC6-44E9-A80F-F0B64C654845}" srcOrd="2" destOrd="0" presId="urn:microsoft.com/office/officeart/2008/layout/LinedList"/>
    <dgm:cxn modelId="{A9CF1778-5FE9-4B5E-A4AD-41A02694D49F}" type="presParOf" srcId="{0D88AFAE-EEBA-411B-A746-52FD30D546FB}" destId="{DDCDDCD3-DB91-4EED-A60F-1B58918DCC0F}" srcOrd="3" destOrd="0" presId="urn:microsoft.com/office/officeart/2008/layout/LinedList"/>
    <dgm:cxn modelId="{03ED9623-1D86-4B79-A279-11F883B0C0C7}" type="presParOf" srcId="{782CF45F-053D-4979-8342-FE8E6D994F52}" destId="{D9D6FBEC-A176-4B08-A46A-DBC4E317B609}" srcOrd="8" destOrd="0" presId="urn:microsoft.com/office/officeart/2008/layout/LinedList"/>
    <dgm:cxn modelId="{21288B82-C70A-462C-8DD7-BCAAD9D43D07}" type="presParOf" srcId="{782CF45F-053D-4979-8342-FE8E6D994F52}" destId="{47A02761-78BB-426E-982D-5ECF380E7A5D}" srcOrd="9" destOrd="0" presId="urn:microsoft.com/office/officeart/2008/layout/LinedList"/>
    <dgm:cxn modelId="{AC407433-858B-419F-8002-7A38C4943305}" type="presParOf" srcId="{47A02761-78BB-426E-982D-5ECF380E7A5D}" destId="{CBE583C2-D7AC-4B66-9F7D-047FA731C790}" srcOrd="0" destOrd="0" presId="urn:microsoft.com/office/officeart/2008/layout/LinedList"/>
    <dgm:cxn modelId="{81A2D8E1-94B9-498B-AB86-1AA2C18DEC96}" type="presParOf" srcId="{47A02761-78BB-426E-982D-5ECF380E7A5D}" destId="{E1AC4D4B-696E-472F-96CD-2D23BF41ED39}" srcOrd="1" destOrd="0" presId="urn:microsoft.com/office/officeart/2008/layout/LinedList"/>
    <dgm:cxn modelId="{73AE82F6-0251-4E68-BA42-F0466064562F}" type="presParOf" srcId="{E1AC4D4B-696E-472F-96CD-2D23BF41ED39}" destId="{A4211294-8BF6-4DAC-9178-F521CF086687}" srcOrd="0" destOrd="0" presId="urn:microsoft.com/office/officeart/2008/layout/LinedList"/>
    <dgm:cxn modelId="{36C8B774-2102-44D4-8657-6F177F133CE7}" type="presParOf" srcId="{E1AC4D4B-696E-472F-96CD-2D23BF41ED39}" destId="{0A21F2E7-4AE0-46B7-A248-B7A740AC3841}" srcOrd="1" destOrd="0" presId="urn:microsoft.com/office/officeart/2008/layout/LinedList"/>
    <dgm:cxn modelId="{C4DF4E55-1CB1-407B-BAC5-80F747499F8F}" type="presParOf" srcId="{0A21F2E7-4AE0-46B7-A248-B7A740AC3841}" destId="{8C762295-A260-43D0-A76C-5B22AC17B355}" srcOrd="0" destOrd="0" presId="urn:microsoft.com/office/officeart/2008/layout/LinedList"/>
    <dgm:cxn modelId="{47CC605E-A8AE-4E67-BA85-2C3E29D5E964}" type="presParOf" srcId="{0A21F2E7-4AE0-46B7-A248-B7A740AC3841}" destId="{03D227AB-6394-4C09-A3CB-F998F7E1E70C}" srcOrd="1" destOrd="0" presId="urn:microsoft.com/office/officeart/2008/layout/LinedList"/>
    <dgm:cxn modelId="{04A546BE-3776-4007-84CD-D8C366F21E63}" type="presParOf" srcId="{0A21F2E7-4AE0-46B7-A248-B7A740AC3841}" destId="{CF4FBEEB-101D-4813-9237-8754A51B6BE0}" srcOrd="2" destOrd="0" presId="urn:microsoft.com/office/officeart/2008/layout/LinedList"/>
    <dgm:cxn modelId="{03E36A0A-3471-4953-891C-8B76A78127FE}" type="presParOf" srcId="{E1AC4D4B-696E-472F-96CD-2D23BF41ED39}" destId="{44B04C15-28D0-4F63-AB5B-198A53ECD0D4}" srcOrd="2" destOrd="0" presId="urn:microsoft.com/office/officeart/2008/layout/LinedList"/>
    <dgm:cxn modelId="{053CECF1-8AD7-4939-9709-AB843D10DC1E}" type="presParOf" srcId="{E1AC4D4B-696E-472F-96CD-2D23BF41ED39}" destId="{D0089E39-E7BB-42CA-8812-D1FE93A46A5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11E98D-DA4A-476E-BFDF-06B33DB91B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9A7601A-6236-428A-8CEC-D4DBBBD8074A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1. Brincadeiras e jogos (BRJ)</a:t>
          </a:r>
          <a:endParaRPr lang="pt-BR" dirty="0">
            <a:latin typeface="Arial Black" panose="020B0A04020102020204" pitchFamily="34" charset="0"/>
          </a:endParaRPr>
        </a:p>
      </dgm:t>
    </dgm:pt>
    <dgm:pt modelId="{2DD15025-020A-4BFC-8562-6BA89B0B2AAC}" type="parTrans" cxnId="{1068DB55-A15B-4345-8371-D89489C94C8D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6D6B8B1E-E74D-4A27-80F4-4A3C77481D14}" type="sibTrans" cxnId="{1068DB55-A15B-4345-8371-D89489C94C8D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5F0DED40-8F9F-46C3-9C38-DFB58C58393E}">
      <dgm:prSet phldrT="[Texto]"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2. Esportes (ESP)</a:t>
          </a:r>
          <a:endParaRPr lang="pt-BR" dirty="0">
            <a:latin typeface="Arial Black" panose="020B0A04020102020204" pitchFamily="34" charset="0"/>
          </a:endParaRPr>
        </a:p>
      </dgm:t>
    </dgm:pt>
    <dgm:pt modelId="{DAA6AEAA-E74E-4535-B200-BB2CDD4B353E}" type="parTrans" cxnId="{9F90DF53-186F-4728-B08A-716D0471BE13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974F478-A1B2-4D13-81A1-36468283E6C0}" type="sibTrans" cxnId="{9F90DF53-186F-4728-B08A-716D0471BE13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7D9958F5-EA36-4DCA-8FE9-E29D303C283C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3. Ginásticas (GIN)</a:t>
          </a:r>
          <a:endParaRPr lang="pt-BR" dirty="0">
            <a:latin typeface="Arial Black" panose="020B0A04020102020204" pitchFamily="34" charset="0"/>
          </a:endParaRPr>
        </a:p>
      </dgm:t>
    </dgm:pt>
    <dgm:pt modelId="{1087A14F-8A0A-4316-B94A-DBBF1A51464A}" type="parTrans" cxnId="{5E5DEF68-3CF0-4B87-A793-98EEFC484FF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C996B800-A0BA-4D0B-A113-FDF93395B820}" type="sibTrans" cxnId="{5E5DEF68-3CF0-4B87-A793-98EEFC484FFA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6E98090B-CABC-4465-8B6C-D264A17529BF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4. Danças (DAN)</a:t>
          </a:r>
          <a:endParaRPr lang="pt-BR" dirty="0">
            <a:latin typeface="Arial Black" panose="020B0A04020102020204" pitchFamily="34" charset="0"/>
          </a:endParaRPr>
        </a:p>
      </dgm:t>
    </dgm:pt>
    <dgm:pt modelId="{FAE00AB4-9AA1-4A86-8536-DE54D0A4651B}" type="parTrans" cxnId="{DA1A03BC-77E3-41AD-8006-4A5F3A032487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C37615CA-E166-46BD-B304-A832AC1B3D9A}" type="sibTrans" cxnId="{DA1A03BC-77E3-41AD-8006-4A5F3A032487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AC120AA-2CC3-4C06-BBAF-CC5ED5339E19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5. Lutas (LUT)</a:t>
          </a:r>
          <a:endParaRPr lang="pt-BR" dirty="0">
            <a:latin typeface="Arial Black" panose="020B0A04020102020204" pitchFamily="34" charset="0"/>
          </a:endParaRPr>
        </a:p>
      </dgm:t>
    </dgm:pt>
    <dgm:pt modelId="{A24DF0B3-DC8B-494B-912E-AD82D94F1C3A}" type="parTrans" cxnId="{93A9D4ED-8936-4F9C-A1A9-33D2F25D51D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5EAF9C10-5DC0-4AC4-886D-772D10BF4DAA}" type="sibTrans" cxnId="{93A9D4ED-8936-4F9C-A1A9-33D2F25D51D6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8C1897EE-C91F-416F-A173-0468177A95FC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6. Práticas corporais de aventura (PCA)</a:t>
          </a:r>
          <a:endParaRPr lang="pt-BR" dirty="0">
            <a:latin typeface="Arial Black" panose="020B0A04020102020204" pitchFamily="34" charset="0"/>
          </a:endParaRPr>
        </a:p>
      </dgm:t>
    </dgm:pt>
    <dgm:pt modelId="{00B2FE12-8AA7-45F0-83D6-46256C8A5020}" type="parTrans" cxnId="{87C9DAB7-7AC7-4925-AB0A-E324D7CA37DC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57DC16B8-94E5-4068-90B9-9625828A55F9}" type="sibTrans" cxnId="{87C9DAB7-7AC7-4925-AB0A-E324D7CA37DC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D0CF5D43-C6BC-4856-8F9A-73DC56762E42}">
      <dgm:prSet/>
      <dgm:spPr/>
      <dgm:t>
        <a:bodyPr anchor="ctr"/>
        <a:lstStyle/>
        <a:p>
          <a:pPr algn="ctr"/>
          <a:r>
            <a:rPr lang="pt-BR" dirty="0" smtClean="0">
              <a:latin typeface="Arial Black" panose="020B0A04020102020204" pitchFamily="34" charset="0"/>
            </a:rPr>
            <a:t>Conhecimentos e habilidades comuns (CHC)</a:t>
          </a:r>
          <a:endParaRPr lang="pt-BR" dirty="0">
            <a:latin typeface="Arial Black" panose="020B0A04020102020204" pitchFamily="34" charset="0"/>
          </a:endParaRPr>
        </a:p>
      </dgm:t>
    </dgm:pt>
    <dgm:pt modelId="{CCC1F2DA-DF0A-47E4-8379-2B5BB25BBF1D}" type="parTrans" cxnId="{D66B18F5-A160-472A-8E50-3100016F89C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242ACCB1-323D-4518-8BED-CEEDAABB3BB7}" type="sibTrans" cxnId="{D66B18F5-A160-472A-8E50-3100016F89C9}">
      <dgm:prSet/>
      <dgm:spPr/>
      <dgm:t>
        <a:bodyPr/>
        <a:lstStyle/>
        <a:p>
          <a:endParaRPr lang="pt-BR">
            <a:latin typeface="Arial Black" panose="020B0A04020102020204" pitchFamily="34" charset="0"/>
          </a:endParaRPr>
        </a:p>
      </dgm:t>
    </dgm:pt>
    <dgm:pt modelId="{ED678C0E-15AF-401A-834A-4D61A0FDE435}" type="pres">
      <dgm:prSet presAssocID="{2411E98D-DA4A-476E-BFDF-06B33DB91BE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E0FA487-820B-4C99-8178-708AE74FDF9D}" type="pres">
      <dgm:prSet presAssocID="{69A7601A-6236-428A-8CEC-D4DBBBD8074A}" presName="thickLine" presStyleLbl="alignNode1" presStyleIdx="0" presStyleCnt="7"/>
      <dgm:spPr/>
    </dgm:pt>
    <dgm:pt modelId="{7E55F8AB-707A-46C5-B25B-640A8EF009F0}" type="pres">
      <dgm:prSet presAssocID="{69A7601A-6236-428A-8CEC-D4DBBBD8074A}" presName="horz1" presStyleCnt="0"/>
      <dgm:spPr/>
    </dgm:pt>
    <dgm:pt modelId="{49DF1C50-5628-41BC-AA5D-3F642B274A2A}" type="pres">
      <dgm:prSet presAssocID="{69A7601A-6236-428A-8CEC-D4DBBBD8074A}" presName="tx1" presStyleLbl="revTx" presStyleIdx="0" presStyleCnt="7"/>
      <dgm:spPr/>
      <dgm:t>
        <a:bodyPr/>
        <a:lstStyle/>
        <a:p>
          <a:endParaRPr lang="pt-BR"/>
        </a:p>
      </dgm:t>
    </dgm:pt>
    <dgm:pt modelId="{883AB301-BFD8-4E38-84E8-97A1CDD4A90F}" type="pres">
      <dgm:prSet presAssocID="{69A7601A-6236-428A-8CEC-D4DBBBD8074A}" presName="vert1" presStyleCnt="0"/>
      <dgm:spPr/>
    </dgm:pt>
    <dgm:pt modelId="{E6065352-412F-4AC4-9939-10B9B331EE83}" type="pres">
      <dgm:prSet presAssocID="{5F0DED40-8F9F-46C3-9C38-DFB58C58393E}" presName="thickLine" presStyleLbl="alignNode1" presStyleIdx="1" presStyleCnt="7"/>
      <dgm:spPr/>
    </dgm:pt>
    <dgm:pt modelId="{4AC45772-DC61-4338-BCE2-3398F51CB994}" type="pres">
      <dgm:prSet presAssocID="{5F0DED40-8F9F-46C3-9C38-DFB58C58393E}" presName="horz1" presStyleCnt="0"/>
      <dgm:spPr/>
    </dgm:pt>
    <dgm:pt modelId="{2F0C876B-F6B8-49D9-9F3B-7A31B45B6BF9}" type="pres">
      <dgm:prSet presAssocID="{5F0DED40-8F9F-46C3-9C38-DFB58C58393E}" presName="tx1" presStyleLbl="revTx" presStyleIdx="1" presStyleCnt="7"/>
      <dgm:spPr/>
      <dgm:t>
        <a:bodyPr/>
        <a:lstStyle/>
        <a:p>
          <a:endParaRPr lang="pt-BR"/>
        </a:p>
      </dgm:t>
    </dgm:pt>
    <dgm:pt modelId="{F61AE4D7-2331-40BD-9DEF-261C4553F708}" type="pres">
      <dgm:prSet presAssocID="{5F0DED40-8F9F-46C3-9C38-DFB58C58393E}" presName="vert1" presStyleCnt="0"/>
      <dgm:spPr/>
    </dgm:pt>
    <dgm:pt modelId="{B924BC03-3AB1-4B13-8BE3-8C4FF3B8B0E9}" type="pres">
      <dgm:prSet presAssocID="{7D9958F5-EA36-4DCA-8FE9-E29D303C283C}" presName="thickLine" presStyleLbl="alignNode1" presStyleIdx="2" presStyleCnt="7"/>
      <dgm:spPr/>
    </dgm:pt>
    <dgm:pt modelId="{2DC9188E-1CF2-4174-B1A4-45DF1CFBE227}" type="pres">
      <dgm:prSet presAssocID="{7D9958F5-EA36-4DCA-8FE9-E29D303C283C}" presName="horz1" presStyleCnt="0"/>
      <dgm:spPr/>
    </dgm:pt>
    <dgm:pt modelId="{32728663-548F-4D67-923A-6B8093C6E0A2}" type="pres">
      <dgm:prSet presAssocID="{7D9958F5-EA36-4DCA-8FE9-E29D303C283C}" presName="tx1" presStyleLbl="revTx" presStyleIdx="2" presStyleCnt="7"/>
      <dgm:spPr/>
      <dgm:t>
        <a:bodyPr/>
        <a:lstStyle/>
        <a:p>
          <a:endParaRPr lang="pt-BR"/>
        </a:p>
      </dgm:t>
    </dgm:pt>
    <dgm:pt modelId="{DDAC3712-63B4-43D6-9A47-A0301734B418}" type="pres">
      <dgm:prSet presAssocID="{7D9958F5-EA36-4DCA-8FE9-E29D303C283C}" presName="vert1" presStyleCnt="0"/>
      <dgm:spPr/>
    </dgm:pt>
    <dgm:pt modelId="{87084CF0-1435-4435-9AF9-F1F971919640}" type="pres">
      <dgm:prSet presAssocID="{6E98090B-CABC-4465-8B6C-D264A17529BF}" presName="thickLine" presStyleLbl="alignNode1" presStyleIdx="3" presStyleCnt="7"/>
      <dgm:spPr/>
    </dgm:pt>
    <dgm:pt modelId="{AD9D8D0C-4D2C-480E-80E9-0B29DD57EAC2}" type="pres">
      <dgm:prSet presAssocID="{6E98090B-CABC-4465-8B6C-D264A17529BF}" presName="horz1" presStyleCnt="0"/>
      <dgm:spPr/>
    </dgm:pt>
    <dgm:pt modelId="{F482B4EB-2E78-4473-8420-6C8ADBEC76F8}" type="pres">
      <dgm:prSet presAssocID="{6E98090B-CABC-4465-8B6C-D264A17529BF}" presName="tx1" presStyleLbl="revTx" presStyleIdx="3" presStyleCnt="7"/>
      <dgm:spPr/>
      <dgm:t>
        <a:bodyPr/>
        <a:lstStyle/>
        <a:p>
          <a:endParaRPr lang="pt-BR"/>
        </a:p>
      </dgm:t>
    </dgm:pt>
    <dgm:pt modelId="{37EC15A3-C6B3-4C21-BB28-AACE59766910}" type="pres">
      <dgm:prSet presAssocID="{6E98090B-CABC-4465-8B6C-D264A17529BF}" presName="vert1" presStyleCnt="0"/>
      <dgm:spPr/>
    </dgm:pt>
    <dgm:pt modelId="{FDB35073-0B1B-467F-80DE-FB76A7A940CB}" type="pres">
      <dgm:prSet presAssocID="{EAC120AA-2CC3-4C06-BBAF-CC5ED5339E19}" presName="thickLine" presStyleLbl="alignNode1" presStyleIdx="4" presStyleCnt="7"/>
      <dgm:spPr/>
    </dgm:pt>
    <dgm:pt modelId="{D86008D8-AE2D-43A3-9F5E-41F0207F01B8}" type="pres">
      <dgm:prSet presAssocID="{EAC120AA-2CC3-4C06-BBAF-CC5ED5339E19}" presName="horz1" presStyleCnt="0"/>
      <dgm:spPr/>
    </dgm:pt>
    <dgm:pt modelId="{9E9DE484-ED37-4DD0-87CC-D74FC951066D}" type="pres">
      <dgm:prSet presAssocID="{EAC120AA-2CC3-4C06-BBAF-CC5ED5339E19}" presName="tx1" presStyleLbl="revTx" presStyleIdx="4" presStyleCnt="7"/>
      <dgm:spPr/>
      <dgm:t>
        <a:bodyPr/>
        <a:lstStyle/>
        <a:p>
          <a:endParaRPr lang="pt-BR"/>
        </a:p>
      </dgm:t>
    </dgm:pt>
    <dgm:pt modelId="{2B5A6A89-A575-4D9B-8372-82732E2D5913}" type="pres">
      <dgm:prSet presAssocID="{EAC120AA-2CC3-4C06-BBAF-CC5ED5339E19}" presName="vert1" presStyleCnt="0"/>
      <dgm:spPr/>
    </dgm:pt>
    <dgm:pt modelId="{305D3D10-2C1D-4231-BA49-CB39E52EF25A}" type="pres">
      <dgm:prSet presAssocID="{8C1897EE-C91F-416F-A173-0468177A95FC}" presName="thickLine" presStyleLbl="alignNode1" presStyleIdx="5" presStyleCnt="7"/>
      <dgm:spPr/>
    </dgm:pt>
    <dgm:pt modelId="{B775E521-F660-4A91-87DD-FB2BEEC3CFCE}" type="pres">
      <dgm:prSet presAssocID="{8C1897EE-C91F-416F-A173-0468177A95FC}" presName="horz1" presStyleCnt="0"/>
      <dgm:spPr/>
    </dgm:pt>
    <dgm:pt modelId="{10E18B37-E36D-44F4-9F86-37190A5992E2}" type="pres">
      <dgm:prSet presAssocID="{8C1897EE-C91F-416F-A173-0468177A95FC}" presName="tx1" presStyleLbl="revTx" presStyleIdx="5" presStyleCnt="7"/>
      <dgm:spPr/>
      <dgm:t>
        <a:bodyPr/>
        <a:lstStyle/>
        <a:p>
          <a:endParaRPr lang="pt-BR"/>
        </a:p>
      </dgm:t>
    </dgm:pt>
    <dgm:pt modelId="{90A85C52-2710-40E3-9694-E587097E6DE7}" type="pres">
      <dgm:prSet presAssocID="{8C1897EE-C91F-416F-A173-0468177A95FC}" presName="vert1" presStyleCnt="0"/>
      <dgm:spPr/>
    </dgm:pt>
    <dgm:pt modelId="{34366873-B7BB-4731-8E3A-F23647A693AD}" type="pres">
      <dgm:prSet presAssocID="{D0CF5D43-C6BC-4856-8F9A-73DC56762E42}" presName="thickLine" presStyleLbl="alignNode1" presStyleIdx="6" presStyleCnt="7"/>
      <dgm:spPr/>
    </dgm:pt>
    <dgm:pt modelId="{CE889316-EDFA-4CEA-9DB2-6F2667E97C55}" type="pres">
      <dgm:prSet presAssocID="{D0CF5D43-C6BC-4856-8F9A-73DC56762E42}" presName="horz1" presStyleCnt="0"/>
      <dgm:spPr/>
    </dgm:pt>
    <dgm:pt modelId="{AD5902F8-AA7A-4604-9755-B8B7EAA468F4}" type="pres">
      <dgm:prSet presAssocID="{D0CF5D43-C6BC-4856-8F9A-73DC56762E42}" presName="tx1" presStyleLbl="revTx" presStyleIdx="6" presStyleCnt="7"/>
      <dgm:spPr/>
      <dgm:t>
        <a:bodyPr/>
        <a:lstStyle/>
        <a:p>
          <a:endParaRPr lang="pt-BR"/>
        </a:p>
      </dgm:t>
    </dgm:pt>
    <dgm:pt modelId="{03F577B7-7006-4818-B035-7D48154CF48D}" type="pres">
      <dgm:prSet presAssocID="{D0CF5D43-C6BC-4856-8F9A-73DC56762E42}" presName="vert1" presStyleCnt="0"/>
      <dgm:spPr/>
    </dgm:pt>
  </dgm:ptLst>
  <dgm:cxnLst>
    <dgm:cxn modelId="{93A9D4ED-8936-4F9C-A1A9-33D2F25D51D6}" srcId="{2411E98D-DA4A-476E-BFDF-06B33DB91BEE}" destId="{EAC120AA-2CC3-4C06-BBAF-CC5ED5339E19}" srcOrd="4" destOrd="0" parTransId="{A24DF0B3-DC8B-494B-912E-AD82D94F1C3A}" sibTransId="{5EAF9C10-5DC0-4AC4-886D-772D10BF4DAA}"/>
    <dgm:cxn modelId="{1D5FCB2D-F91A-4D79-A69C-C768FAFB716A}" type="presOf" srcId="{5F0DED40-8F9F-46C3-9C38-DFB58C58393E}" destId="{2F0C876B-F6B8-49D9-9F3B-7A31B45B6BF9}" srcOrd="0" destOrd="0" presId="urn:microsoft.com/office/officeart/2008/layout/LinedList"/>
    <dgm:cxn modelId="{DA1A03BC-77E3-41AD-8006-4A5F3A032487}" srcId="{2411E98D-DA4A-476E-BFDF-06B33DB91BEE}" destId="{6E98090B-CABC-4465-8B6C-D264A17529BF}" srcOrd="3" destOrd="0" parTransId="{FAE00AB4-9AA1-4A86-8536-DE54D0A4651B}" sibTransId="{C37615CA-E166-46BD-B304-A832AC1B3D9A}"/>
    <dgm:cxn modelId="{00F1503F-81DB-47C5-A61D-548C40AC0C70}" type="presOf" srcId="{8C1897EE-C91F-416F-A173-0468177A95FC}" destId="{10E18B37-E36D-44F4-9F86-37190A5992E2}" srcOrd="0" destOrd="0" presId="urn:microsoft.com/office/officeart/2008/layout/LinedList"/>
    <dgm:cxn modelId="{8B215585-828B-4DF0-BF14-A99CA8B82FA7}" type="presOf" srcId="{69A7601A-6236-428A-8CEC-D4DBBBD8074A}" destId="{49DF1C50-5628-41BC-AA5D-3F642B274A2A}" srcOrd="0" destOrd="0" presId="urn:microsoft.com/office/officeart/2008/layout/LinedList"/>
    <dgm:cxn modelId="{6DBD677A-870C-4860-BD1D-79BB252CB453}" type="presOf" srcId="{D0CF5D43-C6BC-4856-8F9A-73DC56762E42}" destId="{AD5902F8-AA7A-4604-9755-B8B7EAA468F4}" srcOrd="0" destOrd="0" presId="urn:microsoft.com/office/officeart/2008/layout/LinedList"/>
    <dgm:cxn modelId="{9F90DF53-186F-4728-B08A-716D0471BE13}" srcId="{2411E98D-DA4A-476E-BFDF-06B33DB91BEE}" destId="{5F0DED40-8F9F-46C3-9C38-DFB58C58393E}" srcOrd="1" destOrd="0" parTransId="{DAA6AEAA-E74E-4535-B200-BB2CDD4B353E}" sibTransId="{2974F478-A1B2-4D13-81A1-36468283E6C0}"/>
    <dgm:cxn modelId="{5E5DEF68-3CF0-4B87-A793-98EEFC484FFA}" srcId="{2411E98D-DA4A-476E-BFDF-06B33DB91BEE}" destId="{7D9958F5-EA36-4DCA-8FE9-E29D303C283C}" srcOrd="2" destOrd="0" parTransId="{1087A14F-8A0A-4316-B94A-DBBF1A51464A}" sibTransId="{C996B800-A0BA-4D0B-A113-FDF93395B820}"/>
    <dgm:cxn modelId="{0E52B0F3-72D6-4A15-8472-AD4C03D41473}" type="presOf" srcId="{6E98090B-CABC-4465-8B6C-D264A17529BF}" destId="{F482B4EB-2E78-4473-8420-6C8ADBEC76F8}" srcOrd="0" destOrd="0" presId="urn:microsoft.com/office/officeart/2008/layout/LinedList"/>
    <dgm:cxn modelId="{1068DB55-A15B-4345-8371-D89489C94C8D}" srcId="{2411E98D-DA4A-476E-BFDF-06B33DB91BEE}" destId="{69A7601A-6236-428A-8CEC-D4DBBBD8074A}" srcOrd="0" destOrd="0" parTransId="{2DD15025-020A-4BFC-8562-6BA89B0B2AAC}" sibTransId="{6D6B8B1E-E74D-4A27-80F4-4A3C77481D14}"/>
    <dgm:cxn modelId="{87C9DAB7-7AC7-4925-AB0A-E324D7CA37DC}" srcId="{2411E98D-DA4A-476E-BFDF-06B33DB91BEE}" destId="{8C1897EE-C91F-416F-A173-0468177A95FC}" srcOrd="5" destOrd="0" parTransId="{00B2FE12-8AA7-45F0-83D6-46256C8A5020}" sibTransId="{57DC16B8-94E5-4068-90B9-9625828A55F9}"/>
    <dgm:cxn modelId="{D66B18F5-A160-472A-8E50-3100016F89C9}" srcId="{2411E98D-DA4A-476E-BFDF-06B33DB91BEE}" destId="{D0CF5D43-C6BC-4856-8F9A-73DC56762E42}" srcOrd="6" destOrd="0" parTransId="{CCC1F2DA-DF0A-47E4-8379-2B5BB25BBF1D}" sibTransId="{242ACCB1-323D-4518-8BED-CEEDAABB3BB7}"/>
    <dgm:cxn modelId="{5C2AF438-8191-45F8-946C-0F3DD8B5097F}" type="presOf" srcId="{2411E98D-DA4A-476E-BFDF-06B33DB91BEE}" destId="{ED678C0E-15AF-401A-834A-4D61A0FDE435}" srcOrd="0" destOrd="0" presId="urn:microsoft.com/office/officeart/2008/layout/LinedList"/>
    <dgm:cxn modelId="{D23D107F-2BF8-4621-88D0-85B9032DF367}" type="presOf" srcId="{EAC120AA-2CC3-4C06-BBAF-CC5ED5339E19}" destId="{9E9DE484-ED37-4DD0-87CC-D74FC951066D}" srcOrd="0" destOrd="0" presId="urn:microsoft.com/office/officeart/2008/layout/LinedList"/>
    <dgm:cxn modelId="{D2051BCF-8C9D-42CA-89AD-FDE9D5EAD98A}" type="presOf" srcId="{7D9958F5-EA36-4DCA-8FE9-E29D303C283C}" destId="{32728663-548F-4D67-923A-6B8093C6E0A2}" srcOrd="0" destOrd="0" presId="urn:microsoft.com/office/officeart/2008/layout/LinedList"/>
    <dgm:cxn modelId="{C4CB656A-1A2C-4FCE-926C-F44CAF8F62AB}" type="presParOf" srcId="{ED678C0E-15AF-401A-834A-4D61A0FDE435}" destId="{DE0FA487-820B-4C99-8178-708AE74FDF9D}" srcOrd="0" destOrd="0" presId="urn:microsoft.com/office/officeart/2008/layout/LinedList"/>
    <dgm:cxn modelId="{4A7E3EC1-0D01-43CB-80E7-BF652D59091A}" type="presParOf" srcId="{ED678C0E-15AF-401A-834A-4D61A0FDE435}" destId="{7E55F8AB-707A-46C5-B25B-640A8EF009F0}" srcOrd="1" destOrd="0" presId="urn:microsoft.com/office/officeart/2008/layout/LinedList"/>
    <dgm:cxn modelId="{8BF56129-F4DB-418F-B227-06ED757D5F48}" type="presParOf" srcId="{7E55F8AB-707A-46C5-B25B-640A8EF009F0}" destId="{49DF1C50-5628-41BC-AA5D-3F642B274A2A}" srcOrd="0" destOrd="0" presId="urn:microsoft.com/office/officeart/2008/layout/LinedList"/>
    <dgm:cxn modelId="{054D214D-1C32-40AD-A7A3-7E07032C5476}" type="presParOf" srcId="{7E55F8AB-707A-46C5-B25B-640A8EF009F0}" destId="{883AB301-BFD8-4E38-84E8-97A1CDD4A90F}" srcOrd="1" destOrd="0" presId="urn:microsoft.com/office/officeart/2008/layout/LinedList"/>
    <dgm:cxn modelId="{883A1599-40C0-4930-A1EE-168C44A4342D}" type="presParOf" srcId="{ED678C0E-15AF-401A-834A-4D61A0FDE435}" destId="{E6065352-412F-4AC4-9939-10B9B331EE83}" srcOrd="2" destOrd="0" presId="urn:microsoft.com/office/officeart/2008/layout/LinedList"/>
    <dgm:cxn modelId="{74A6F73C-D0FE-4EE2-B82D-E94F9803934F}" type="presParOf" srcId="{ED678C0E-15AF-401A-834A-4D61A0FDE435}" destId="{4AC45772-DC61-4338-BCE2-3398F51CB994}" srcOrd="3" destOrd="0" presId="urn:microsoft.com/office/officeart/2008/layout/LinedList"/>
    <dgm:cxn modelId="{3624AC38-1906-4AC9-B0D3-D8422E0F7056}" type="presParOf" srcId="{4AC45772-DC61-4338-BCE2-3398F51CB994}" destId="{2F0C876B-F6B8-49D9-9F3B-7A31B45B6BF9}" srcOrd="0" destOrd="0" presId="urn:microsoft.com/office/officeart/2008/layout/LinedList"/>
    <dgm:cxn modelId="{F110E9DE-E968-4571-8712-2937438549FA}" type="presParOf" srcId="{4AC45772-DC61-4338-BCE2-3398F51CB994}" destId="{F61AE4D7-2331-40BD-9DEF-261C4553F708}" srcOrd="1" destOrd="0" presId="urn:microsoft.com/office/officeart/2008/layout/LinedList"/>
    <dgm:cxn modelId="{4573DEEA-36D3-4B8E-AE32-AB52BB195709}" type="presParOf" srcId="{ED678C0E-15AF-401A-834A-4D61A0FDE435}" destId="{B924BC03-3AB1-4B13-8BE3-8C4FF3B8B0E9}" srcOrd="4" destOrd="0" presId="urn:microsoft.com/office/officeart/2008/layout/LinedList"/>
    <dgm:cxn modelId="{5A89C455-B44E-4A72-823D-E137F521671E}" type="presParOf" srcId="{ED678C0E-15AF-401A-834A-4D61A0FDE435}" destId="{2DC9188E-1CF2-4174-B1A4-45DF1CFBE227}" srcOrd="5" destOrd="0" presId="urn:microsoft.com/office/officeart/2008/layout/LinedList"/>
    <dgm:cxn modelId="{0A673816-5B4B-40C9-A7C3-AF35F24DFEDF}" type="presParOf" srcId="{2DC9188E-1CF2-4174-B1A4-45DF1CFBE227}" destId="{32728663-548F-4D67-923A-6B8093C6E0A2}" srcOrd="0" destOrd="0" presId="urn:microsoft.com/office/officeart/2008/layout/LinedList"/>
    <dgm:cxn modelId="{E623FF2C-BD81-47C3-9E9A-90C2ACEB3BBC}" type="presParOf" srcId="{2DC9188E-1CF2-4174-B1A4-45DF1CFBE227}" destId="{DDAC3712-63B4-43D6-9A47-A0301734B418}" srcOrd="1" destOrd="0" presId="urn:microsoft.com/office/officeart/2008/layout/LinedList"/>
    <dgm:cxn modelId="{4822FBD7-FF7B-4C12-9EEF-796957EDE88E}" type="presParOf" srcId="{ED678C0E-15AF-401A-834A-4D61A0FDE435}" destId="{87084CF0-1435-4435-9AF9-F1F971919640}" srcOrd="6" destOrd="0" presId="urn:microsoft.com/office/officeart/2008/layout/LinedList"/>
    <dgm:cxn modelId="{694C0513-CEA1-4A57-8E2D-9891A32F7AFB}" type="presParOf" srcId="{ED678C0E-15AF-401A-834A-4D61A0FDE435}" destId="{AD9D8D0C-4D2C-480E-80E9-0B29DD57EAC2}" srcOrd="7" destOrd="0" presId="urn:microsoft.com/office/officeart/2008/layout/LinedList"/>
    <dgm:cxn modelId="{5FBA4CC0-08B0-4685-B420-F0E475ECE904}" type="presParOf" srcId="{AD9D8D0C-4D2C-480E-80E9-0B29DD57EAC2}" destId="{F482B4EB-2E78-4473-8420-6C8ADBEC76F8}" srcOrd="0" destOrd="0" presId="urn:microsoft.com/office/officeart/2008/layout/LinedList"/>
    <dgm:cxn modelId="{D79AFCC4-DB77-4ED4-9B48-0EEA4031B78F}" type="presParOf" srcId="{AD9D8D0C-4D2C-480E-80E9-0B29DD57EAC2}" destId="{37EC15A3-C6B3-4C21-BB28-AACE59766910}" srcOrd="1" destOrd="0" presId="urn:microsoft.com/office/officeart/2008/layout/LinedList"/>
    <dgm:cxn modelId="{C9C6C217-1850-4C44-A0DC-7EBE823EC51B}" type="presParOf" srcId="{ED678C0E-15AF-401A-834A-4D61A0FDE435}" destId="{FDB35073-0B1B-467F-80DE-FB76A7A940CB}" srcOrd="8" destOrd="0" presId="urn:microsoft.com/office/officeart/2008/layout/LinedList"/>
    <dgm:cxn modelId="{749BEF13-0BD3-41BC-8CC4-6B04A4615123}" type="presParOf" srcId="{ED678C0E-15AF-401A-834A-4D61A0FDE435}" destId="{D86008D8-AE2D-43A3-9F5E-41F0207F01B8}" srcOrd="9" destOrd="0" presId="urn:microsoft.com/office/officeart/2008/layout/LinedList"/>
    <dgm:cxn modelId="{7DD5FA78-6394-46E7-818D-C60182759311}" type="presParOf" srcId="{D86008D8-AE2D-43A3-9F5E-41F0207F01B8}" destId="{9E9DE484-ED37-4DD0-87CC-D74FC951066D}" srcOrd="0" destOrd="0" presId="urn:microsoft.com/office/officeart/2008/layout/LinedList"/>
    <dgm:cxn modelId="{3D7FE224-9B0D-4A5B-B2F3-930ECDE9D6E0}" type="presParOf" srcId="{D86008D8-AE2D-43A3-9F5E-41F0207F01B8}" destId="{2B5A6A89-A575-4D9B-8372-82732E2D5913}" srcOrd="1" destOrd="0" presId="urn:microsoft.com/office/officeart/2008/layout/LinedList"/>
    <dgm:cxn modelId="{AC15F928-E11B-47B0-9176-FEF15BE8C691}" type="presParOf" srcId="{ED678C0E-15AF-401A-834A-4D61A0FDE435}" destId="{305D3D10-2C1D-4231-BA49-CB39E52EF25A}" srcOrd="10" destOrd="0" presId="urn:microsoft.com/office/officeart/2008/layout/LinedList"/>
    <dgm:cxn modelId="{64CC6175-7F31-48BF-A37C-34D33F082FE4}" type="presParOf" srcId="{ED678C0E-15AF-401A-834A-4D61A0FDE435}" destId="{B775E521-F660-4A91-87DD-FB2BEEC3CFCE}" srcOrd="11" destOrd="0" presId="urn:microsoft.com/office/officeart/2008/layout/LinedList"/>
    <dgm:cxn modelId="{1D69B70C-19BA-4D52-A23B-A2C3C5ABA3DD}" type="presParOf" srcId="{B775E521-F660-4A91-87DD-FB2BEEC3CFCE}" destId="{10E18B37-E36D-44F4-9F86-37190A5992E2}" srcOrd="0" destOrd="0" presId="urn:microsoft.com/office/officeart/2008/layout/LinedList"/>
    <dgm:cxn modelId="{F686E188-3CF7-484B-BBA2-7EA926B59229}" type="presParOf" srcId="{B775E521-F660-4A91-87DD-FB2BEEC3CFCE}" destId="{90A85C52-2710-40E3-9694-E587097E6DE7}" srcOrd="1" destOrd="0" presId="urn:microsoft.com/office/officeart/2008/layout/LinedList"/>
    <dgm:cxn modelId="{09759B44-7C24-46DA-811D-79212E7E204A}" type="presParOf" srcId="{ED678C0E-15AF-401A-834A-4D61A0FDE435}" destId="{34366873-B7BB-4731-8E3A-F23647A693AD}" srcOrd="12" destOrd="0" presId="urn:microsoft.com/office/officeart/2008/layout/LinedList"/>
    <dgm:cxn modelId="{3876E3F6-8AAD-496F-AF3A-D2CE238FB8FA}" type="presParOf" srcId="{ED678C0E-15AF-401A-834A-4D61A0FDE435}" destId="{CE889316-EDFA-4CEA-9DB2-6F2667E97C55}" srcOrd="13" destOrd="0" presId="urn:microsoft.com/office/officeart/2008/layout/LinedList"/>
    <dgm:cxn modelId="{C7A23A4E-D819-445C-AB15-912705A3F806}" type="presParOf" srcId="{CE889316-EDFA-4CEA-9DB2-6F2667E97C55}" destId="{AD5902F8-AA7A-4604-9755-B8B7EAA468F4}" srcOrd="0" destOrd="0" presId="urn:microsoft.com/office/officeart/2008/layout/LinedList"/>
    <dgm:cxn modelId="{4CACBA52-7C62-408F-915B-9549AC658B85}" type="presParOf" srcId="{CE889316-EDFA-4CEA-9DB2-6F2667E97C55}" destId="{03F577B7-7006-4818-B035-7D48154CF4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478662-9EFC-497D-8548-16858243CA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91A5DA-8050-46A7-8E4B-1B3DEE0D7546}">
      <dgm:prSet phldrT="[Texto]" custT="1"/>
      <dgm:spPr/>
      <dgm:t>
        <a:bodyPr/>
        <a:lstStyle/>
        <a:p>
          <a:r>
            <a:rPr lang="pt-BR" sz="2000" dirty="0" smtClean="0">
              <a:latin typeface="Arial Black" panose="020B0A04020102020204" pitchFamily="34" charset="0"/>
            </a:rPr>
            <a:t>1º e 2º ano</a:t>
          </a:r>
        </a:p>
        <a:p>
          <a:r>
            <a:rPr lang="pt-BR" sz="2000" dirty="0" smtClean="0">
              <a:latin typeface="Arial Black" panose="020B0A04020102020204" pitchFamily="34" charset="0"/>
            </a:rPr>
            <a:t>29</a:t>
          </a:r>
          <a:endParaRPr lang="pt-BR" sz="2000" dirty="0">
            <a:latin typeface="Arial Black" panose="020B0A04020102020204" pitchFamily="34" charset="0"/>
          </a:endParaRPr>
        </a:p>
      </dgm:t>
    </dgm:pt>
    <dgm:pt modelId="{9BB74F04-F0F1-4E05-B7B2-90E616D6D4D5}" type="parTrans" cxnId="{04A1392B-F2DE-46A1-8757-333E6F4B8BF0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FD3756CD-6D42-4849-A2D9-9AFCA92B9937}" type="sibTrans" cxnId="{04A1392B-F2DE-46A1-8757-333E6F4B8BF0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9BECAD45-1352-4A6B-8AC3-7106FA11EAFB}">
      <dgm:prSet phldrT="[Texto]" custT="1"/>
      <dgm:spPr/>
      <dgm:t>
        <a:bodyPr/>
        <a:lstStyle/>
        <a:p>
          <a:r>
            <a:rPr lang="pt-BR" sz="2000" dirty="0" smtClean="0">
              <a:latin typeface="Arial Black" panose="020B0A04020102020204" pitchFamily="34" charset="0"/>
            </a:rPr>
            <a:t>3º ao 5º ano</a:t>
          </a:r>
        </a:p>
        <a:p>
          <a:r>
            <a:rPr lang="pt-BR" sz="2000" dirty="0" smtClean="0">
              <a:latin typeface="Arial Black" panose="020B0A04020102020204" pitchFamily="34" charset="0"/>
            </a:rPr>
            <a:t>36</a:t>
          </a:r>
          <a:endParaRPr lang="pt-BR" sz="2000" dirty="0">
            <a:latin typeface="Arial Black" panose="020B0A04020102020204" pitchFamily="34" charset="0"/>
          </a:endParaRPr>
        </a:p>
      </dgm:t>
    </dgm:pt>
    <dgm:pt modelId="{5023CAFC-6041-4DDF-941D-BE52D6794AB2}" type="parTrans" cxnId="{A6FE1A3E-DDC6-479E-8642-A63804479D54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3C293D90-427C-4DB5-97EB-978C93405037}" type="sibTrans" cxnId="{A6FE1A3E-DDC6-479E-8642-A63804479D54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443B15DE-8FBD-406E-B9CD-4ED0C50FE4B2}">
      <dgm:prSet phldrT="[Texto]" custT="1"/>
      <dgm:spPr/>
      <dgm:t>
        <a:bodyPr/>
        <a:lstStyle/>
        <a:p>
          <a:r>
            <a:rPr lang="pt-BR" sz="2000" dirty="0" smtClean="0">
              <a:latin typeface="Arial Black" panose="020B0A04020102020204" pitchFamily="34" charset="0"/>
            </a:rPr>
            <a:t>6º e 7º ano</a:t>
          </a:r>
        </a:p>
        <a:p>
          <a:r>
            <a:rPr lang="pt-BR" sz="2000" dirty="0" smtClean="0">
              <a:latin typeface="Arial Black" panose="020B0A04020102020204" pitchFamily="34" charset="0"/>
            </a:rPr>
            <a:t>46</a:t>
          </a:r>
          <a:endParaRPr lang="pt-BR" sz="2000" dirty="0">
            <a:latin typeface="Arial Black" panose="020B0A04020102020204" pitchFamily="34" charset="0"/>
          </a:endParaRPr>
        </a:p>
      </dgm:t>
    </dgm:pt>
    <dgm:pt modelId="{204F99DC-9479-4084-902A-781A172F931A}" type="parTrans" cxnId="{F0487400-FABA-4459-8CCB-FD81F7DA02D2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45A788C5-26EE-48B7-8DA8-D8D3893E9E49}" type="sibTrans" cxnId="{F0487400-FABA-4459-8CCB-FD81F7DA02D2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CC9D76E0-BCEB-43F7-9577-BF8BF33FE465}">
      <dgm:prSet phldrT="[Texto]" custT="1"/>
      <dgm:spPr/>
      <dgm:t>
        <a:bodyPr/>
        <a:lstStyle/>
        <a:p>
          <a:r>
            <a:rPr lang="pt-BR" sz="2000" dirty="0" smtClean="0">
              <a:latin typeface="Arial Black" panose="020B0A04020102020204" pitchFamily="34" charset="0"/>
            </a:rPr>
            <a:t>8º e 9º ano</a:t>
          </a:r>
        </a:p>
        <a:p>
          <a:r>
            <a:rPr lang="pt-BR" sz="2000" dirty="0" smtClean="0">
              <a:latin typeface="Arial Black" panose="020B0A04020102020204" pitchFamily="34" charset="0"/>
            </a:rPr>
            <a:t>39</a:t>
          </a:r>
          <a:endParaRPr lang="pt-BR" sz="2000" dirty="0">
            <a:latin typeface="Arial Black" panose="020B0A04020102020204" pitchFamily="34" charset="0"/>
          </a:endParaRPr>
        </a:p>
      </dgm:t>
    </dgm:pt>
    <dgm:pt modelId="{E4C97C6B-DC05-4FB2-A293-0DBC562E794D}" type="parTrans" cxnId="{2E9F4124-B263-4D12-9374-EF6D7EEF6566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D71CBEED-2335-4B32-AE05-16A728E9FBDB}" type="sibTrans" cxnId="{2E9F4124-B263-4D12-9374-EF6D7EEF6566}">
      <dgm:prSet/>
      <dgm:spPr/>
      <dgm:t>
        <a:bodyPr/>
        <a:lstStyle/>
        <a:p>
          <a:endParaRPr lang="pt-BR" sz="1800">
            <a:latin typeface="Arial Black" panose="020B0A04020102020204" pitchFamily="34" charset="0"/>
          </a:endParaRPr>
        </a:p>
      </dgm:t>
    </dgm:pt>
    <dgm:pt modelId="{EB62D298-6288-4254-AC1F-1C6200CA1FCA}" type="pres">
      <dgm:prSet presAssocID="{5D478662-9EFC-497D-8548-16858243C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F8DEAE-650B-4A11-98B9-BD3F56ACE0F2}" type="pres">
      <dgm:prSet presAssocID="{F391A5DA-8050-46A7-8E4B-1B3DEE0D75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4173C-3258-4D02-B892-44512650C537}" type="pres">
      <dgm:prSet presAssocID="{FD3756CD-6D42-4849-A2D9-9AFCA92B9937}" presName="sibTrans" presStyleCnt="0"/>
      <dgm:spPr/>
    </dgm:pt>
    <dgm:pt modelId="{6902060F-EE2A-4FF9-B2B5-2D4D76D9EF20}" type="pres">
      <dgm:prSet presAssocID="{9BECAD45-1352-4A6B-8AC3-7106FA11EA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01BD3D-1201-400E-BDF8-269B6AC8DB79}" type="pres">
      <dgm:prSet presAssocID="{3C293D90-427C-4DB5-97EB-978C93405037}" presName="sibTrans" presStyleCnt="0"/>
      <dgm:spPr/>
    </dgm:pt>
    <dgm:pt modelId="{0A8373CF-1B20-40F9-9FDC-5161065F8559}" type="pres">
      <dgm:prSet presAssocID="{443B15DE-8FBD-406E-B9CD-4ED0C50FE4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C52564-A1B6-4CF4-9BD6-FADADCAADA78}" type="pres">
      <dgm:prSet presAssocID="{45A788C5-26EE-48B7-8DA8-D8D3893E9E49}" presName="sibTrans" presStyleCnt="0"/>
      <dgm:spPr/>
    </dgm:pt>
    <dgm:pt modelId="{1654FA7C-6B8E-406B-BB2E-1DA17289AEE4}" type="pres">
      <dgm:prSet presAssocID="{CC9D76E0-BCEB-43F7-9577-BF8BF33FE4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FE1A3E-DDC6-479E-8642-A63804479D54}" srcId="{5D478662-9EFC-497D-8548-16858243CAD9}" destId="{9BECAD45-1352-4A6B-8AC3-7106FA11EAFB}" srcOrd="1" destOrd="0" parTransId="{5023CAFC-6041-4DDF-941D-BE52D6794AB2}" sibTransId="{3C293D90-427C-4DB5-97EB-978C93405037}"/>
    <dgm:cxn modelId="{04A1392B-F2DE-46A1-8757-333E6F4B8BF0}" srcId="{5D478662-9EFC-497D-8548-16858243CAD9}" destId="{F391A5DA-8050-46A7-8E4B-1B3DEE0D7546}" srcOrd="0" destOrd="0" parTransId="{9BB74F04-F0F1-4E05-B7B2-90E616D6D4D5}" sibTransId="{FD3756CD-6D42-4849-A2D9-9AFCA92B9937}"/>
    <dgm:cxn modelId="{67C64959-785A-4DDB-B1D3-52071CF1F86B}" type="presOf" srcId="{9BECAD45-1352-4A6B-8AC3-7106FA11EAFB}" destId="{6902060F-EE2A-4FF9-B2B5-2D4D76D9EF20}" srcOrd="0" destOrd="0" presId="urn:microsoft.com/office/officeart/2005/8/layout/default"/>
    <dgm:cxn modelId="{5C79A144-56FA-4EE8-B131-C547F87A832A}" type="presOf" srcId="{5D478662-9EFC-497D-8548-16858243CAD9}" destId="{EB62D298-6288-4254-AC1F-1C6200CA1FCA}" srcOrd="0" destOrd="0" presId="urn:microsoft.com/office/officeart/2005/8/layout/default"/>
    <dgm:cxn modelId="{F0487400-FABA-4459-8CCB-FD81F7DA02D2}" srcId="{5D478662-9EFC-497D-8548-16858243CAD9}" destId="{443B15DE-8FBD-406E-B9CD-4ED0C50FE4B2}" srcOrd="2" destOrd="0" parTransId="{204F99DC-9479-4084-902A-781A172F931A}" sibTransId="{45A788C5-26EE-48B7-8DA8-D8D3893E9E49}"/>
    <dgm:cxn modelId="{F99ED236-9795-4135-9C20-99005B42AF1A}" type="presOf" srcId="{443B15DE-8FBD-406E-B9CD-4ED0C50FE4B2}" destId="{0A8373CF-1B20-40F9-9FDC-5161065F8559}" srcOrd="0" destOrd="0" presId="urn:microsoft.com/office/officeart/2005/8/layout/default"/>
    <dgm:cxn modelId="{23559CD2-CECC-4778-B8C8-470D4667678C}" type="presOf" srcId="{CC9D76E0-BCEB-43F7-9577-BF8BF33FE465}" destId="{1654FA7C-6B8E-406B-BB2E-1DA17289AEE4}" srcOrd="0" destOrd="0" presId="urn:microsoft.com/office/officeart/2005/8/layout/default"/>
    <dgm:cxn modelId="{2E9F4124-B263-4D12-9374-EF6D7EEF6566}" srcId="{5D478662-9EFC-497D-8548-16858243CAD9}" destId="{CC9D76E0-BCEB-43F7-9577-BF8BF33FE465}" srcOrd="3" destOrd="0" parTransId="{E4C97C6B-DC05-4FB2-A293-0DBC562E794D}" sibTransId="{D71CBEED-2335-4B32-AE05-16A728E9FBDB}"/>
    <dgm:cxn modelId="{EA6C50EC-78E2-4AB2-80E0-7C71AF425CD3}" type="presOf" srcId="{F391A5DA-8050-46A7-8E4B-1B3DEE0D7546}" destId="{30F8DEAE-650B-4A11-98B9-BD3F56ACE0F2}" srcOrd="0" destOrd="0" presId="urn:microsoft.com/office/officeart/2005/8/layout/default"/>
    <dgm:cxn modelId="{A4DCD523-D43C-47DF-9176-F9D174FDCB0F}" type="presParOf" srcId="{EB62D298-6288-4254-AC1F-1C6200CA1FCA}" destId="{30F8DEAE-650B-4A11-98B9-BD3F56ACE0F2}" srcOrd="0" destOrd="0" presId="urn:microsoft.com/office/officeart/2005/8/layout/default"/>
    <dgm:cxn modelId="{A30125E5-DBB5-4360-926B-3EDC7AA7720B}" type="presParOf" srcId="{EB62D298-6288-4254-AC1F-1C6200CA1FCA}" destId="{33A4173C-3258-4D02-B892-44512650C537}" srcOrd="1" destOrd="0" presId="urn:microsoft.com/office/officeart/2005/8/layout/default"/>
    <dgm:cxn modelId="{F8C570CD-786F-40DB-85C4-739D67361360}" type="presParOf" srcId="{EB62D298-6288-4254-AC1F-1C6200CA1FCA}" destId="{6902060F-EE2A-4FF9-B2B5-2D4D76D9EF20}" srcOrd="2" destOrd="0" presId="urn:microsoft.com/office/officeart/2005/8/layout/default"/>
    <dgm:cxn modelId="{A662BBB7-753E-473D-ABAF-E918A009F368}" type="presParOf" srcId="{EB62D298-6288-4254-AC1F-1C6200CA1FCA}" destId="{4801BD3D-1201-400E-BDF8-269B6AC8DB79}" srcOrd="3" destOrd="0" presId="urn:microsoft.com/office/officeart/2005/8/layout/default"/>
    <dgm:cxn modelId="{CA08F8AA-C300-4CCA-9849-C255248D641A}" type="presParOf" srcId="{EB62D298-6288-4254-AC1F-1C6200CA1FCA}" destId="{0A8373CF-1B20-40F9-9FDC-5161065F8559}" srcOrd="4" destOrd="0" presId="urn:microsoft.com/office/officeart/2005/8/layout/default"/>
    <dgm:cxn modelId="{08F7AF8E-9D53-4E64-8914-49413B811D32}" type="presParOf" srcId="{EB62D298-6288-4254-AC1F-1C6200CA1FCA}" destId="{FEC52564-A1B6-4CF4-9BD6-FADADCAADA78}" srcOrd="5" destOrd="0" presId="urn:microsoft.com/office/officeart/2005/8/layout/default"/>
    <dgm:cxn modelId="{4BE28AE4-6501-45FD-84ED-3A2CD20DEFAA}" type="presParOf" srcId="{EB62D298-6288-4254-AC1F-1C6200CA1FCA}" destId="{1654FA7C-6B8E-406B-BB2E-1DA17289AEE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BB716-7FB3-4A9E-B02F-D23243E02F6B}">
      <dsp:nvSpPr>
        <dsp:cNvPr id="0" name=""/>
        <dsp:cNvSpPr/>
      </dsp:nvSpPr>
      <dsp:spPr>
        <a:xfrm>
          <a:off x="2285" y="0"/>
          <a:ext cx="4873390" cy="2103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Arial Black" panose="020B0A04020102020204" pitchFamily="34" charset="0"/>
            </a:rPr>
            <a:t>Componente curricular obrigatório </a:t>
          </a:r>
          <a:endParaRPr lang="pt-BR" sz="3500" kern="1200" dirty="0">
            <a:latin typeface="Arial Black" panose="020B0A04020102020204" pitchFamily="34" charset="0"/>
          </a:endParaRPr>
        </a:p>
      </dsp:txBody>
      <dsp:txXfrm>
        <a:off x="63886" y="61601"/>
        <a:ext cx="4750188" cy="1980012"/>
      </dsp:txXfrm>
    </dsp:sp>
    <dsp:sp modelId="{E51772C8-968B-4F0C-9B71-7EA5FB808EFA}">
      <dsp:nvSpPr>
        <dsp:cNvPr id="0" name=""/>
        <dsp:cNvSpPr/>
      </dsp:nvSpPr>
      <dsp:spPr>
        <a:xfrm>
          <a:off x="5363014" y="447306"/>
          <a:ext cx="1033158" cy="120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Arial Black" panose="020B0A04020102020204" pitchFamily="34" charset="0"/>
          </a:endParaRPr>
        </a:p>
      </dsp:txBody>
      <dsp:txXfrm>
        <a:off x="5363014" y="689026"/>
        <a:ext cx="723211" cy="725160"/>
      </dsp:txXfrm>
    </dsp:sp>
    <dsp:sp modelId="{6F13C603-78E4-41BD-A27B-0079D9773D9E}">
      <dsp:nvSpPr>
        <dsp:cNvPr id="0" name=""/>
        <dsp:cNvSpPr/>
      </dsp:nvSpPr>
      <dsp:spPr>
        <a:xfrm>
          <a:off x="6825031" y="0"/>
          <a:ext cx="4873390" cy="2103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Arial Black" panose="020B0A04020102020204" pitchFamily="34" charset="0"/>
            </a:rPr>
            <a:t>Lei 9.394 (LDB)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Arial Black" panose="020B0A04020102020204" pitchFamily="34" charset="0"/>
            </a:rPr>
            <a:t>Art. 26, § 3º</a:t>
          </a:r>
          <a:endParaRPr lang="pt-BR" sz="3500" kern="1200" dirty="0">
            <a:latin typeface="Arial Black" panose="020B0A04020102020204" pitchFamily="34" charset="0"/>
          </a:endParaRPr>
        </a:p>
      </dsp:txBody>
      <dsp:txXfrm>
        <a:off x="6886632" y="61601"/>
        <a:ext cx="4750188" cy="1980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291A-07B4-4FDE-9F19-75B1D4DE8DE5}">
      <dsp:nvSpPr>
        <dsp:cNvPr id="0" name=""/>
        <dsp:cNvSpPr/>
      </dsp:nvSpPr>
      <dsp:spPr>
        <a:xfrm>
          <a:off x="-5702019" y="-872805"/>
          <a:ext cx="6788664" cy="678866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B3F4-322F-43D9-88D8-A8B6BDC68060}">
      <dsp:nvSpPr>
        <dsp:cNvPr id="0" name=""/>
        <dsp:cNvSpPr/>
      </dsp:nvSpPr>
      <dsp:spPr>
        <a:xfrm>
          <a:off x="475008" y="315090"/>
          <a:ext cx="5308554" cy="63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2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Arial Black" panose="020B0A04020102020204" pitchFamily="34" charset="0"/>
            </a:rPr>
            <a:t>LIVROS </a:t>
          </a:r>
          <a:endParaRPr lang="pt-BR" sz="1700" kern="1200">
            <a:latin typeface="Arial Black" panose="020B0A04020102020204" pitchFamily="34" charset="0"/>
          </a:endParaRPr>
        </a:p>
      </dsp:txBody>
      <dsp:txXfrm>
        <a:off x="475008" y="315090"/>
        <a:ext cx="5308554" cy="630583"/>
      </dsp:txXfrm>
    </dsp:sp>
    <dsp:sp modelId="{5C56AA38-B7CB-4620-B622-7DA84E9A2832}">
      <dsp:nvSpPr>
        <dsp:cNvPr id="0" name=""/>
        <dsp:cNvSpPr/>
      </dsp:nvSpPr>
      <dsp:spPr>
        <a:xfrm>
          <a:off x="80894" y="236267"/>
          <a:ext cx="788229" cy="788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05DEA-BE2B-4A18-BF98-78A09162EAF9}">
      <dsp:nvSpPr>
        <dsp:cNvPr id="0" name=""/>
        <dsp:cNvSpPr/>
      </dsp:nvSpPr>
      <dsp:spPr>
        <a:xfrm>
          <a:off x="926866" y="1260662"/>
          <a:ext cx="4856696" cy="63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2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Arial Black" panose="020B0A04020102020204" pitchFamily="34" charset="0"/>
            </a:rPr>
            <a:t>FICHAS/MANUAIS AVALIAÇÃO</a:t>
          </a:r>
          <a:endParaRPr lang="pt-BR" sz="1700" kern="1200">
            <a:latin typeface="Arial Black" panose="020B0A04020102020204" pitchFamily="34" charset="0"/>
          </a:endParaRPr>
        </a:p>
      </dsp:txBody>
      <dsp:txXfrm>
        <a:off x="926866" y="1260662"/>
        <a:ext cx="4856696" cy="630583"/>
      </dsp:txXfrm>
    </dsp:sp>
    <dsp:sp modelId="{BF9CA2EF-7298-4E23-8FD7-AB597CB4BD12}">
      <dsp:nvSpPr>
        <dsp:cNvPr id="0" name=""/>
        <dsp:cNvSpPr/>
      </dsp:nvSpPr>
      <dsp:spPr>
        <a:xfrm>
          <a:off x="532751" y="1181839"/>
          <a:ext cx="788229" cy="788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2C90-3DAA-43B5-8EE8-D9A50C11673B}">
      <dsp:nvSpPr>
        <dsp:cNvPr id="0" name=""/>
        <dsp:cNvSpPr/>
      </dsp:nvSpPr>
      <dsp:spPr>
        <a:xfrm>
          <a:off x="1065550" y="2206235"/>
          <a:ext cx="4718012" cy="63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2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Arial Black" panose="020B0A04020102020204" pitchFamily="34" charset="0"/>
            </a:rPr>
            <a:t>PLANOS DE AULA</a:t>
          </a:r>
          <a:endParaRPr lang="pt-BR" sz="1700" kern="1200">
            <a:latin typeface="Arial Black" panose="020B0A04020102020204" pitchFamily="34" charset="0"/>
          </a:endParaRPr>
        </a:p>
      </dsp:txBody>
      <dsp:txXfrm>
        <a:off x="1065550" y="2206235"/>
        <a:ext cx="4718012" cy="630583"/>
      </dsp:txXfrm>
    </dsp:sp>
    <dsp:sp modelId="{C16B49BD-749C-4437-AF03-B6FE6C748865}">
      <dsp:nvSpPr>
        <dsp:cNvPr id="0" name=""/>
        <dsp:cNvSpPr/>
      </dsp:nvSpPr>
      <dsp:spPr>
        <a:xfrm>
          <a:off x="671435" y="2127412"/>
          <a:ext cx="788229" cy="788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6908C-B27D-4C84-BA4F-697C55013FAB}">
      <dsp:nvSpPr>
        <dsp:cNvPr id="0" name=""/>
        <dsp:cNvSpPr/>
      </dsp:nvSpPr>
      <dsp:spPr>
        <a:xfrm>
          <a:off x="926866" y="3151807"/>
          <a:ext cx="4856696" cy="63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2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Arial Black" panose="020B0A04020102020204" pitchFamily="34" charset="0"/>
            </a:rPr>
            <a:t>LISTA DE MATERIAIS ESPORTIVOS</a:t>
          </a:r>
          <a:endParaRPr lang="pt-BR" sz="1700" kern="1200">
            <a:latin typeface="Arial Black" panose="020B0A04020102020204" pitchFamily="34" charset="0"/>
          </a:endParaRPr>
        </a:p>
      </dsp:txBody>
      <dsp:txXfrm>
        <a:off x="926866" y="3151807"/>
        <a:ext cx="4856696" cy="630583"/>
      </dsp:txXfrm>
    </dsp:sp>
    <dsp:sp modelId="{DD58C969-1244-4903-81DD-4D71D8553D43}">
      <dsp:nvSpPr>
        <dsp:cNvPr id="0" name=""/>
        <dsp:cNvSpPr/>
      </dsp:nvSpPr>
      <dsp:spPr>
        <a:xfrm>
          <a:off x="532751" y="3072984"/>
          <a:ext cx="788229" cy="788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D619-5846-48D0-89E3-7024ED1763A6}">
      <dsp:nvSpPr>
        <dsp:cNvPr id="0" name=""/>
        <dsp:cNvSpPr/>
      </dsp:nvSpPr>
      <dsp:spPr>
        <a:xfrm>
          <a:off x="475008" y="4097380"/>
          <a:ext cx="5308554" cy="630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26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>
              <a:latin typeface="Arial Black" panose="020B0A04020102020204" pitchFamily="34" charset="0"/>
            </a:rPr>
            <a:t>LINKS VÍDEOS, PÁGINAS E CANAIS</a:t>
          </a:r>
          <a:endParaRPr lang="pt-BR" sz="1700" kern="1200">
            <a:latin typeface="Arial Black" panose="020B0A04020102020204" pitchFamily="34" charset="0"/>
          </a:endParaRPr>
        </a:p>
      </dsp:txBody>
      <dsp:txXfrm>
        <a:off x="475008" y="4097380"/>
        <a:ext cx="5308554" cy="630583"/>
      </dsp:txXfrm>
    </dsp:sp>
    <dsp:sp modelId="{D900D608-D3A3-4CA0-97B9-B11FAE83CDD7}">
      <dsp:nvSpPr>
        <dsp:cNvPr id="0" name=""/>
        <dsp:cNvSpPr/>
      </dsp:nvSpPr>
      <dsp:spPr>
        <a:xfrm>
          <a:off x="80894" y="4018557"/>
          <a:ext cx="788229" cy="7882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BB716-7FB3-4A9E-B02F-D23243E02F6B}">
      <dsp:nvSpPr>
        <dsp:cNvPr id="0" name=""/>
        <dsp:cNvSpPr/>
      </dsp:nvSpPr>
      <dsp:spPr>
        <a:xfrm>
          <a:off x="2285" y="0"/>
          <a:ext cx="4873390" cy="2103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latin typeface="Arial Black" panose="020B0A04020102020204" pitchFamily="34" charset="0"/>
            </a:rPr>
            <a:t>Objeto de estudo</a:t>
          </a:r>
          <a:endParaRPr lang="pt-BR" sz="3400" kern="1200" dirty="0">
            <a:latin typeface="Arial Black" panose="020B0A04020102020204" pitchFamily="34" charset="0"/>
          </a:endParaRPr>
        </a:p>
      </dsp:txBody>
      <dsp:txXfrm>
        <a:off x="63886" y="61601"/>
        <a:ext cx="4750188" cy="1980012"/>
      </dsp:txXfrm>
    </dsp:sp>
    <dsp:sp modelId="{E51772C8-968B-4F0C-9B71-7EA5FB808EFA}">
      <dsp:nvSpPr>
        <dsp:cNvPr id="0" name=""/>
        <dsp:cNvSpPr/>
      </dsp:nvSpPr>
      <dsp:spPr>
        <a:xfrm>
          <a:off x="5363014" y="447306"/>
          <a:ext cx="1033158" cy="1208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>
            <a:latin typeface="Arial Black" panose="020B0A04020102020204" pitchFamily="34" charset="0"/>
          </a:endParaRPr>
        </a:p>
      </dsp:txBody>
      <dsp:txXfrm>
        <a:off x="5363014" y="689026"/>
        <a:ext cx="723211" cy="725160"/>
      </dsp:txXfrm>
    </dsp:sp>
    <dsp:sp modelId="{6F13C603-78E4-41BD-A27B-0079D9773D9E}">
      <dsp:nvSpPr>
        <dsp:cNvPr id="0" name=""/>
        <dsp:cNvSpPr/>
      </dsp:nvSpPr>
      <dsp:spPr>
        <a:xfrm>
          <a:off x="6825031" y="0"/>
          <a:ext cx="4873390" cy="2103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latin typeface="Arial Black" panose="020B0A04020102020204" pitchFamily="34" charset="0"/>
            </a:rPr>
            <a:t>Movimento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latin typeface="Arial Black" panose="020B0A04020102020204" pitchFamily="34" charset="0"/>
            </a:rPr>
            <a:t>Práticas corporais</a:t>
          </a:r>
          <a:endParaRPr lang="pt-BR" sz="3400" kern="1200" dirty="0">
            <a:latin typeface="Arial Black" panose="020B0A04020102020204" pitchFamily="34" charset="0"/>
          </a:endParaRPr>
        </a:p>
      </dsp:txBody>
      <dsp:txXfrm>
        <a:off x="6886632" y="61601"/>
        <a:ext cx="4750188" cy="1980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7AD9D-FDD9-4E51-ABC7-078A027093E9}">
      <dsp:nvSpPr>
        <dsp:cNvPr id="0" name=""/>
        <dsp:cNvSpPr/>
      </dsp:nvSpPr>
      <dsp:spPr>
        <a:xfrm>
          <a:off x="2620584" y="0"/>
          <a:ext cx="3930876" cy="179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Reflexão sobre a ação</a:t>
          </a:r>
          <a:endParaRPr lang="pt-BR" sz="1900" kern="1200" dirty="0">
            <a:latin typeface="Arial Black" panose="020B0A040201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smtClean="0">
              <a:solidFill>
                <a:schemeClr val="tx1"/>
              </a:solidFill>
              <a:latin typeface="Arial Black" panose="020B0A04020102020204" pitchFamily="34" charset="0"/>
            </a:rPr>
            <a:t>Análise</a:t>
          </a:r>
          <a:endParaRPr lang="pt-BR" sz="1900" kern="12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Compreensão</a:t>
          </a:r>
          <a:endParaRPr lang="pt-BR" sz="19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20584" y="223831"/>
        <a:ext cx="3259383" cy="1342986"/>
      </dsp:txXfrm>
    </dsp:sp>
    <dsp:sp modelId="{FF1D4E37-ADB5-414F-962D-58499551E811}">
      <dsp:nvSpPr>
        <dsp:cNvPr id="0" name=""/>
        <dsp:cNvSpPr/>
      </dsp:nvSpPr>
      <dsp:spPr>
        <a:xfrm>
          <a:off x="0" y="0"/>
          <a:ext cx="2620584" cy="1790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SABER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SOBRE</a:t>
          </a:r>
          <a:endParaRPr lang="pt-BR" sz="3800" kern="1200" dirty="0">
            <a:latin typeface="Arial Black" panose="020B0A04020102020204" pitchFamily="34" charset="0"/>
          </a:endParaRPr>
        </a:p>
      </dsp:txBody>
      <dsp:txXfrm>
        <a:off x="87412" y="87412"/>
        <a:ext cx="2445760" cy="1615824"/>
      </dsp:txXfrm>
    </dsp:sp>
    <dsp:sp modelId="{8A45B0FA-901B-4277-8CCC-E637A8F6F2B1}">
      <dsp:nvSpPr>
        <dsp:cNvPr id="0" name=""/>
        <dsp:cNvSpPr/>
      </dsp:nvSpPr>
      <dsp:spPr>
        <a:xfrm>
          <a:off x="2620584" y="1969713"/>
          <a:ext cx="3930876" cy="179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 Black" panose="020B0A04020102020204" pitchFamily="34" charset="0"/>
            </a:rPr>
            <a:t>Experimentação</a:t>
          </a:r>
          <a:endParaRPr lang="pt-BR" sz="1900" kern="1200" dirty="0">
            <a:latin typeface="Arial Black" panose="020B0A040201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 Black" panose="020B0A04020102020204" pitchFamily="34" charset="0"/>
            </a:rPr>
            <a:t>Uso e apropriação</a:t>
          </a:r>
          <a:endParaRPr lang="pt-BR" sz="1900" kern="1200" dirty="0">
            <a:latin typeface="Arial Black" panose="020B0A040201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 Black" panose="020B0A04020102020204" pitchFamily="34" charset="0"/>
            </a:rPr>
            <a:t>Fruição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2620584" y="2193544"/>
        <a:ext cx="3259383" cy="1342986"/>
      </dsp:txXfrm>
    </dsp:sp>
    <dsp:sp modelId="{6D802073-FE86-4EAD-A89C-2A92661E72AD}">
      <dsp:nvSpPr>
        <dsp:cNvPr id="0" name=""/>
        <dsp:cNvSpPr/>
      </dsp:nvSpPr>
      <dsp:spPr>
        <a:xfrm>
          <a:off x="0" y="1969713"/>
          <a:ext cx="2620584" cy="1790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SABER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FAZER</a:t>
          </a:r>
          <a:endParaRPr lang="pt-BR" sz="3800" kern="1200" dirty="0">
            <a:latin typeface="Arial Black" panose="020B0A04020102020204" pitchFamily="34" charset="0"/>
          </a:endParaRPr>
        </a:p>
      </dsp:txBody>
      <dsp:txXfrm>
        <a:off x="87412" y="2057125"/>
        <a:ext cx="2445760" cy="1615824"/>
      </dsp:txXfrm>
    </dsp:sp>
    <dsp:sp modelId="{B022E99C-C732-4578-BF55-80CD70E42B47}">
      <dsp:nvSpPr>
        <dsp:cNvPr id="0" name=""/>
        <dsp:cNvSpPr/>
      </dsp:nvSpPr>
      <dsp:spPr>
        <a:xfrm>
          <a:off x="2620584" y="3939426"/>
          <a:ext cx="3930876" cy="17906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 Black" panose="020B0A04020102020204" pitchFamily="34" charset="0"/>
            </a:rPr>
            <a:t>Construção de valores</a:t>
          </a:r>
          <a:endParaRPr lang="pt-BR" sz="1900" kern="1200" dirty="0">
            <a:latin typeface="Arial Black" panose="020B0A040201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>
              <a:latin typeface="Arial Black" panose="020B0A04020102020204" pitchFamily="34" charset="0"/>
            </a:rPr>
            <a:t>Protagonismo comunitário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2620584" y="4163257"/>
        <a:ext cx="3259383" cy="1342986"/>
      </dsp:txXfrm>
    </dsp:sp>
    <dsp:sp modelId="{777478A5-6E52-4287-A23C-42B46BDE1D51}">
      <dsp:nvSpPr>
        <dsp:cNvPr id="0" name=""/>
        <dsp:cNvSpPr/>
      </dsp:nvSpPr>
      <dsp:spPr>
        <a:xfrm>
          <a:off x="0" y="3939426"/>
          <a:ext cx="2620584" cy="1790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SABER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smtClean="0">
              <a:latin typeface="Arial Black" panose="020B0A04020102020204" pitchFamily="34" charset="0"/>
            </a:rPr>
            <a:t>SER</a:t>
          </a:r>
          <a:endParaRPr lang="pt-BR" sz="3800" kern="1200" dirty="0">
            <a:latin typeface="Arial Black" panose="020B0A04020102020204" pitchFamily="34" charset="0"/>
          </a:endParaRPr>
        </a:p>
      </dsp:txBody>
      <dsp:txXfrm>
        <a:off x="87412" y="4026838"/>
        <a:ext cx="2445760" cy="1615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EC7F1-D587-43FC-87D1-B6734480ACD8}">
      <dsp:nvSpPr>
        <dsp:cNvPr id="0" name=""/>
        <dsp:cNvSpPr/>
      </dsp:nvSpPr>
      <dsp:spPr>
        <a:xfrm>
          <a:off x="2279349" y="2344575"/>
          <a:ext cx="2785872" cy="278587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 Black" panose="020B0A04020102020204" pitchFamily="34" charset="0"/>
            </a:rPr>
            <a:t>Saber ser</a:t>
          </a:r>
          <a:endParaRPr lang="pt-BR" sz="2300" kern="1200" dirty="0">
            <a:latin typeface="Arial Black" panose="020B0A04020102020204" pitchFamily="34" charset="0"/>
          </a:endParaRPr>
        </a:p>
      </dsp:txBody>
      <dsp:txXfrm>
        <a:off x="2839433" y="2997152"/>
        <a:ext cx="1665704" cy="1431996"/>
      </dsp:txXfrm>
    </dsp:sp>
    <dsp:sp modelId="{BFCA0969-B822-44C4-A7E1-448ADE07A87C}">
      <dsp:nvSpPr>
        <dsp:cNvPr id="0" name=""/>
        <dsp:cNvSpPr/>
      </dsp:nvSpPr>
      <dsp:spPr>
        <a:xfrm>
          <a:off x="658478" y="1686096"/>
          <a:ext cx="2026088" cy="202608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 Black" panose="020B0A04020102020204" pitchFamily="34" charset="0"/>
            </a:rPr>
            <a:t>Saber fazer</a:t>
          </a:r>
          <a:endParaRPr lang="pt-BR" sz="2300" kern="1200" dirty="0">
            <a:latin typeface="Arial Black" panose="020B0A04020102020204" pitchFamily="34" charset="0"/>
          </a:endParaRPr>
        </a:p>
      </dsp:txBody>
      <dsp:txXfrm>
        <a:off x="1168552" y="2199253"/>
        <a:ext cx="1005940" cy="999774"/>
      </dsp:txXfrm>
    </dsp:sp>
    <dsp:sp modelId="{3ACB58E6-E96E-4D05-8617-C74207E6AC50}">
      <dsp:nvSpPr>
        <dsp:cNvPr id="0" name=""/>
        <dsp:cNvSpPr/>
      </dsp:nvSpPr>
      <dsp:spPr>
        <a:xfrm rot="20700000">
          <a:off x="1793295" y="288302"/>
          <a:ext cx="1985153" cy="19851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 Black" panose="020B0A04020102020204" pitchFamily="34" charset="0"/>
            </a:rPr>
            <a:t>Saber sobre</a:t>
          </a:r>
          <a:endParaRPr lang="pt-BR" sz="2300" kern="1200" dirty="0">
            <a:latin typeface="Arial Black" panose="020B0A04020102020204" pitchFamily="34" charset="0"/>
          </a:endParaRPr>
        </a:p>
      </dsp:txBody>
      <dsp:txXfrm rot="-20700000">
        <a:off x="2228697" y="723704"/>
        <a:ext cx="1114348" cy="1114348"/>
      </dsp:txXfrm>
    </dsp:sp>
    <dsp:sp modelId="{46E1A6C9-6F9F-4D07-9AB7-2870E0C40A8E}">
      <dsp:nvSpPr>
        <dsp:cNvPr id="0" name=""/>
        <dsp:cNvSpPr/>
      </dsp:nvSpPr>
      <dsp:spPr>
        <a:xfrm>
          <a:off x="2074814" y="1918665"/>
          <a:ext cx="3565916" cy="3565916"/>
        </a:xfrm>
        <a:prstGeom prst="circularArrow">
          <a:avLst>
            <a:gd name="adj1" fmla="val 4687"/>
            <a:gd name="adj2" fmla="val 299029"/>
            <a:gd name="adj3" fmla="val 2533661"/>
            <a:gd name="adj4" fmla="val 1582409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1275C-0B0D-479E-9A30-EDD1E746594A}">
      <dsp:nvSpPr>
        <dsp:cNvPr id="0" name=""/>
        <dsp:cNvSpPr/>
      </dsp:nvSpPr>
      <dsp:spPr>
        <a:xfrm>
          <a:off x="299662" y="1234062"/>
          <a:ext cx="2590861" cy="25908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7BE3F-4C2F-403B-8CA2-8936679F9A9E}">
      <dsp:nvSpPr>
        <dsp:cNvPr id="0" name=""/>
        <dsp:cNvSpPr/>
      </dsp:nvSpPr>
      <dsp:spPr>
        <a:xfrm>
          <a:off x="1334108" y="-150258"/>
          <a:ext cx="2793469" cy="27934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4ED8A-347F-4F4C-A432-C57DA2BB6A6E}">
      <dsp:nvSpPr>
        <dsp:cNvPr id="0" name=""/>
        <dsp:cNvSpPr/>
      </dsp:nvSpPr>
      <dsp:spPr>
        <a:xfrm>
          <a:off x="991811" y="2858563"/>
          <a:ext cx="649257" cy="123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628" y="0"/>
              </a:lnTo>
              <a:lnTo>
                <a:pt x="324628" y="1237152"/>
              </a:lnTo>
              <a:lnTo>
                <a:pt x="649257" y="1237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 Black" panose="020B0A04020102020204" pitchFamily="34" charset="0"/>
          </a:endParaRPr>
        </a:p>
      </dsp:txBody>
      <dsp:txXfrm>
        <a:off x="1281510" y="3442209"/>
        <a:ext cx="69858" cy="69858"/>
      </dsp:txXfrm>
    </dsp:sp>
    <dsp:sp modelId="{2E4C214B-64AD-46ED-A159-389F64F0BACA}">
      <dsp:nvSpPr>
        <dsp:cNvPr id="0" name=""/>
        <dsp:cNvSpPr/>
      </dsp:nvSpPr>
      <dsp:spPr>
        <a:xfrm>
          <a:off x="991811" y="2812842"/>
          <a:ext cx="649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25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 Black" panose="020B0A04020102020204" pitchFamily="34" charset="0"/>
          </a:endParaRPr>
        </a:p>
      </dsp:txBody>
      <dsp:txXfrm>
        <a:off x="1300208" y="2842331"/>
        <a:ext cx="32462" cy="32462"/>
      </dsp:txXfrm>
    </dsp:sp>
    <dsp:sp modelId="{7D3AC72F-A04A-4EAF-9F78-D792C2AB4F18}">
      <dsp:nvSpPr>
        <dsp:cNvPr id="0" name=""/>
        <dsp:cNvSpPr/>
      </dsp:nvSpPr>
      <dsp:spPr>
        <a:xfrm>
          <a:off x="991811" y="1621410"/>
          <a:ext cx="649257" cy="1237152"/>
        </a:xfrm>
        <a:custGeom>
          <a:avLst/>
          <a:gdLst/>
          <a:ahLst/>
          <a:cxnLst/>
          <a:rect l="0" t="0" r="0" b="0"/>
          <a:pathLst>
            <a:path>
              <a:moveTo>
                <a:pt x="0" y="1237152"/>
              </a:moveTo>
              <a:lnTo>
                <a:pt x="324628" y="1237152"/>
              </a:lnTo>
              <a:lnTo>
                <a:pt x="324628" y="0"/>
              </a:lnTo>
              <a:lnTo>
                <a:pt x="6492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 Black" panose="020B0A04020102020204" pitchFamily="34" charset="0"/>
          </a:endParaRPr>
        </a:p>
      </dsp:txBody>
      <dsp:txXfrm>
        <a:off x="1281510" y="2205057"/>
        <a:ext cx="69858" cy="69858"/>
      </dsp:txXfrm>
    </dsp:sp>
    <dsp:sp modelId="{56E6FF13-8272-4B83-BACB-E8C042CF1392}">
      <dsp:nvSpPr>
        <dsp:cNvPr id="0" name=""/>
        <dsp:cNvSpPr/>
      </dsp:nvSpPr>
      <dsp:spPr>
        <a:xfrm rot="16200000">
          <a:off x="-2107580" y="2363702"/>
          <a:ext cx="5209061" cy="9897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REFERENCIAL CURRICULAR</a:t>
          </a:r>
          <a:endParaRPr lang="en-US" sz="29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-2107580" y="2363702"/>
        <a:ext cx="5209061" cy="989721"/>
      </dsp:txXfrm>
    </dsp:sp>
    <dsp:sp modelId="{FAF53CEA-FDCE-441B-B960-C01C4A68C800}">
      <dsp:nvSpPr>
        <dsp:cNvPr id="0" name=""/>
        <dsp:cNvSpPr/>
      </dsp:nvSpPr>
      <dsp:spPr>
        <a:xfrm>
          <a:off x="1641068" y="1126550"/>
          <a:ext cx="3246286" cy="9897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>
              <a:solidFill>
                <a:schemeClr val="tx1"/>
              </a:solidFill>
              <a:latin typeface="Arial Black" panose="020B0A04020102020204" pitchFamily="34" charset="0"/>
            </a:rPr>
            <a:t>EDUCAÇÃO INFANTIL</a:t>
          </a:r>
          <a:endParaRPr lang="en-US" sz="2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1068" y="1126550"/>
        <a:ext cx="3246286" cy="989721"/>
      </dsp:txXfrm>
    </dsp:sp>
    <dsp:sp modelId="{50A5DEF5-6E69-4C9E-A01B-5B2476A21292}">
      <dsp:nvSpPr>
        <dsp:cNvPr id="0" name=""/>
        <dsp:cNvSpPr/>
      </dsp:nvSpPr>
      <dsp:spPr>
        <a:xfrm>
          <a:off x="1641068" y="2363702"/>
          <a:ext cx="3246286" cy="9897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>
              <a:solidFill>
                <a:schemeClr val="tx1"/>
              </a:solidFill>
              <a:latin typeface="Arial Black" panose="020B0A04020102020204" pitchFamily="34" charset="0"/>
            </a:rPr>
            <a:t>ENSINO FUNDAMENTAL</a:t>
          </a:r>
          <a:endParaRPr lang="en-US" sz="2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1068" y="2363702"/>
        <a:ext cx="3246286" cy="989721"/>
      </dsp:txXfrm>
    </dsp:sp>
    <dsp:sp modelId="{844242DC-BB5A-4B21-961A-11B53D3AA9BF}">
      <dsp:nvSpPr>
        <dsp:cNvPr id="0" name=""/>
        <dsp:cNvSpPr/>
      </dsp:nvSpPr>
      <dsp:spPr>
        <a:xfrm>
          <a:off x="1641068" y="3600854"/>
          <a:ext cx="3246286" cy="98972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</a:t>
          </a:r>
          <a:r>
            <a:rPr lang="es-ES_tradnl" sz="2200" b="1" kern="1200" dirty="0">
              <a:solidFill>
                <a:schemeClr val="tx1"/>
              </a:solidFill>
              <a:latin typeface="Arial Black" panose="020B0A04020102020204" pitchFamily="34" charset="0"/>
            </a:rPr>
            <a:t>DE JOVENS E ADULTOS</a:t>
          </a:r>
          <a:endParaRPr lang="en-US" sz="2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1068" y="3600854"/>
        <a:ext cx="3246286" cy="989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A3443-E191-4C42-A2B9-0C9A44259F2D}">
      <dsp:nvSpPr>
        <dsp:cNvPr id="0" name=""/>
        <dsp:cNvSpPr/>
      </dsp:nvSpPr>
      <dsp:spPr>
        <a:xfrm>
          <a:off x="0" y="337615"/>
          <a:ext cx="2378923" cy="11894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ANEXOS</a:t>
          </a:r>
          <a:endParaRPr lang="en-US" sz="36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4838" y="372453"/>
        <a:ext cx="2309247" cy="1119785"/>
      </dsp:txXfrm>
    </dsp:sp>
    <dsp:sp modelId="{618E0C6F-F5A4-4AF4-83E5-A29EA133F3E3}">
      <dsp:nvSpPr>
        <dsp:cNvPr id="0" name=""/>
        <dsp:cNvSpPr/>
      </dsp:nvSpPr>
      <dsp:spPr>
        <a:xfrm>
          <a:off x="237892" y="1527077"/>
          <a:ext cx="237892" cy="89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096"/>
              </a:lnTo>
              <a:lnTo>
                <a:pt x="237892" y="8920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E929-BA24-404B-B72A-DF6739C3F89A}">
      <dsp:nvSpPr>
        <dsp:cNvPr id="0" name=""/>
        <dsp:cNvSpPr/>
      </dsp:nvSpPr>
      <dsp:spPr>
        <a:xfrm>
          <a:off x="475784" y="1824442"/>
          <a:ext cx="1903138" cy="11894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E DIVERSIDADE</a:t>
          </a:r>
          <a:endParaRPr lang="en-US" sz="18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510622" y="1859280"/>
        <a:ext cx="1833462" cy="1119785"/>
      </dsp:txXfrm>
    </dsp:sp>
    <dsp:sp modelId="{E295ACDF-251D-4B83-8588-28D89AFED4DC}">
      <dsp:nvSpPr>
        <dsp:cNvPr id="0" name=""/>
        <dsp:cNvSpPr/>
      </dsp:nvSpPr>
      <dsp:spPr>
        <a:xfrm>
          <a:off x="237892" y="1527077"/>
          <a:ext cx="237892" cy="237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923"/>
              </a:lnTo>
              <a:lnTo>
                <a:pt x="237892" y="2378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D154F-5824-4C74-8D88-7B19E2DC25CD}">
      <dsp:nvSpPr>
        <dsp:cNvPr id="0" name=""/>
        <dsp:cNvSpPr/>
      </dsp:nvSpPr>
      <dsp:spPr>
        <a:xfrm>
          <a:off x="475784" y="3311269"/>
          <a:ext cx="1903138" cy="11894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EDUCAÇÃO ESPECIAL</a:t>
          </a:r>
          <a:endParaRPr lang="en-US" sz="18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510622" y="3346107"/>
        <a:ext cx="1833462" cy="1119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80D40-E20B-4EE0-877F-1EEF8B6E2B9D}">
      <dsp:nvSpPr>
        <dsp:cNvPr id="0" name=""/>
        <dsp:cNvSpPr/>
      </dsp:nvSpPr>
      <dsp:spPr>
        <a:xfrm>
          <a:off x="0" y="660"/>
          <a:ext cx="5991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3B504-3D26-464F-8D85-27F31841CBF7}">
      <dsp:nvSpPr>
        <dsp:cNvPr id="0" name=""/>
        <dsp:cNvSpPr/>
      </dsp:nvSpPr>
      <dsp:spPr>
        <a:xfrm>
          <a:off x="0" y="660"/>
          <a:ext cx="1198379" cy="10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BRJ, DAN, LUT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660"/>
        <a:ext cx="1198379" cy="1082680"/>
      </dsp:txXfrm>
    </dsp:sp>
    <dsp:sp modelId="{879B30BD-92AD-41F7-AB16-44861A668BB0}">
      <dsp:nvSpPr>
        <dsp:cNvPr id="0" name=""/>
        <dsp:cNvSpPr/>
      </dsp:nvSpPr>
      <dsp:spPr>
        <a:xfrm>
          <a:off x="1288257" y="49825"/>
          <a:ext cx="4703639" cy="98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 Black" panose="020B0A04020102020204" pitchFamily="34" charset="0"/>
            </a:rPr>
            <a:t>Mais familiares (localidade e região) às menos familiares (nacional e mundial)</a:t>
          </a:r>
          <a:endParaRPr lang="pt-BR" sz="1700" kern="1200" dirty="0">
            <a:latin typeface="Arial Black" panose="020B0A04020102020204" pitchFamily="34" charset="0"/>
          </a:endParaRPr>
        </a:p>
      </dsp:txBody>
      <dsp:txXfrm>
        <a:off x="1288257" y="49825"/>
        <a:ext cx="4703639" cy="983293"/>
      </dsp:txXfrm>
    </dsp:sp>
    <dsp:sp modelId="{929ECADC-4F8F-4625-BD69-55638C33D78F}">
      <dsp:nvSpPr>
        <dsp:cNvPr id="0" name=""/>
        <dsp:cNvSpPr/>
      </dsp:nvSpPr>
      <dsp:spPr>
        <a:xfrm>
          <a:off x="1198379" y="1033119"/>
          <a:ext cx="4793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CC5F1-F55E-4393-B81B-DFBE237C92F4}">
      <dsp:nvSpPr>
        <dsp:cNvPr id="0" name=""/>
        <dsp:cNvSpPr/>
      </dsp:nvSpPr>
      <dsp:spPr>
        <a:xfrm>
          <a:off x="0" y="1083341"/>
          <a:ext cx="5991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B60D8-7D40-4354-9C07-2884BDADE447}">
      <dsp:nvSpPr>
        <dsp:cNvPr id="0" name=""/>
        <dsp:cNvSpPr/>
      </dsp:nvSpPr>
      <dsp:spPr>
        <a:xfrm>
          <a:off x="0" y="1083341"/>
          <a:ext cx="1198379" cy="10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GIN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1083341"/>
        <a:ext cx="1198379" cy="1082680"/>
      </dsp:txXfrm>
    </dsp:sp>
    <dsp:sp modelId="{EFF5C23B-AD9B-4790-B15A-149A580AD9A9}">
      <dsp:nvSpPr>
        <dsp:cNvPr id="0" name=""/>
        <dsp:cNvSpPr/>
      </dsp:nvSpPr>
      <dsp:spPr>
        <a:xfrm>
          <a:off x="1288257" y="1132506"/>
          <a:ext cx="4703639" cy="98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 Black" panose="020B0A04020102020204" pitchFamily="34" charset="0"/>
            </a:rPr>
            <a:t>Diversidade das práticas e nas suas características</a:t>
          </a:r>
          <a:endParaRPr lang="pt-BR" sz="1700" kern="1200" dirty="0">
            <a:latin typeface="Arial Black" panose="020B0A04020102020204" pitchFamily="34" charset="0"/>
          </a:endParaRPr>
        </a:p>
      </dsp:txBody>
      <dsp:txXfrm>
        <a:off x="1288257" y="1132506"/>
        <a:ext cx="4703639" cy="983293"/>
      </dsp:txXfrm>
    </dsp:sp>
    <dsp:sp modelId="{24EFF776-13AA-4CC6-B46E-7AFFE25233E6}">
      <dsp:nvSpPr>
        <dsp:cNvPr id="0" name=""/>
        <dsp:cNvSpPr/>
      </dsp:nvSpPr>
      <dsp:spPr>
        <a:xfrm>
          <a:off x="1198379" y="2115799"/>
          <a:ext cx="4793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D5FEC-D613-4DEF-846C-0700D67B5A45}">
      <dsp:nvSpPr>
        <dsp:cNvPr id="0" name=""/>
        <dsp:cNvSpPr/>
      </dsp:nvSpPr>
      <dsp:spPr>
        <a:xfrm>
          <a:off x="0" y="2166021"/>
          <a:ext cx="5991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4FF46-CFCD-4809-B4C4-B19B29ED53F7}">
      <dsp:nvSpPr>
        <dsp:cNvPr id="0" name=""/>
        <dsp:cNvSpPr/>
      </dsp:nvSpPr>
      <dsp:spPr>
        <a:xfrm>
          <a:off x="0" y="2166021"/>
          <a:ext cx="1198379" cy="10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ESP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2166021"/>
        <a:ext cx="1198379" cy="1082680"/>
      </dsp:txXfrm>
    </dsp:sp>
    <dsp:sp modelId="{8AAA0307-C26C-4366-A5FF-337B50C98780}">
      <dsp:nvSpPr>
        <dsp:cNvPr id="0" name=""/>
        <dsp:cNvSpPr/>
      </dsp:nvSpPr>
      <dsp:spPr>
        <a:xfrm>
          <a:off x="1288257" y="2215186"/>
          <a:ext cx="4703639" cy="98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 Black" panose="020B0A04020102020204" pitchFamily="34" charset="0"/>
            </a:rPr>
            <a:t>Tipologia (modelo de classificação)</a:t>
          </a:r>
          <a:endParaRPr lang="pt-BR" sz="1700" kern="1200" dirty="0">
            <a:latin typeface="Arial Black" panose="020B0A04020102020204" pitchFamily="34" charset="0"/>
          </a:endParaRPr>
        </a:p>
      </dsp:txBody>
      <dsp:txXfrm>
        <a:off x="1288257" y="2215186"/>
        <a:ext cx="4703639" cy="983293"/>
      </dsp:txXfrm>
    </dsp:sp>
    <dsp:sp modelId="{5A61DAFA-3531-4EC7-912B-F13B9A2894A4}">
      <dsp:nvSpPr>
        <dsp:cNvPr id="0" name=""/>
        <dsp:cNvSpPr/>
      </dsp:nvSpPr>
      <dsp:spPr>
        <a:xfrm>
          <a:off x="1198379" y="3198480"/>
          <a:ext cx="4793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F4DD8-BCD9-4ECC-9FF3-C34FFFD1E3E5}">
      <dsp:nvSpPr>
        <dsp:cNvPr id="0" name=""/>
        <dsp:cNvSpPr/>
      </dsp:nvSpPr>
      <dsp:spPr>
        <a:xfrm>
          <a:off x="0" y="3248702"/>
          <a:ext cx="5991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9F159-9EA1-4817-881B-698B54E64003}">
      <dsp:nvSpPr>
        <dsp:cNvPr id="0" name=""/>
        <dsp:cNvSpPr/>
      </dsp:nvSpPr>
      <dsp:spPr>
        <a:xfrm>
          <a:off x="0" y="3248702"/>
          <a:ext cx="1198379" cy="10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PCA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3248702"/>
        <a:ext cx="1198379" cy="1082680"/>
      </dsp:txXfrm>
    </dsp:sp>
    <dsp:sp modelId="{6ADE3215-6A33-4EF7-9B16-CEE1DF4B64D4}">
      <dsp:nvSpPr>
        <dsp:cNvPr id="0" name=""/>
        <dsp:cNvSpPr/>
      </dsp:nvSpPr>
      <dsp:spPr>
        <a:xfrm>
          <a:off x="1288257" y="3297866"/>
          <a:ext cx="4703639" cy="98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 Black" panose="020B0A04020102020204" pitchFamily="34" charset="0"/>
            </a:rPr>
            <a:t>Urbanas e na natureza</a:t>
          </a:r>
          <a:endParaRPr lang="pt-BR" sz="1700" kern="1200" dirty="0">
            <a:latin typeface="Arial Black" panose="020B0A04020102020204" pitchFamily="34" charset="0"/>
          </a:endParaRPr>
        </a:p>
      </dsp:txBody>
      <dsp:txXfrm>
        <a:off x="1288257" y="3297866"/>
        <a:ext cx="4703639" cy="983293"/>
      </dsp:txXfrm>
    </dsp:sp>
    <dsp:sp modelId="{4B99A8F5-0CC6-44E9-A80F-F0B64C654845}">
      <dsp:nvSpPr>
        <dsp:cNvPr id="0" name=""/>
        <dsp:cNvSpPr/>
      </dsp:nvSpPr>
      <dsp:spPr>
        <a:xfrm>
          <a:off x="1198379" y="4281160"/>
          <a:ext cx="4793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6FBEC-A176-4B08-A46A-DBC4E317B609}">
      <dsp:nvSpPr>
        <dsp:cNvPr id="0" name=""/>
        <dsp:cNvSpPr/>
      </dsp:nvSpPr>
      <dsp:spPr>
        <a:xfrm>
          <a:off x="0" y="4331382"/>
          <a:ext cx="5991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83C2-D7AC-4B66-9F7D-047FA731C790}">
      <dsp:nvSpPr>
        <dsp:cNvPr id="0" name=""/>
        <dsp:cNvSpPr/>
      </dsp:nvSpPr>
      <dsp:spPr>
        <a:xfrm>
          <a:off x="0" y="4331382"/>
          <a:ext cx="1198379" cy="108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CHC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4331382"/>
        <a:ext cx="1198379" cy="1082680"/>
      </dsp:txXfrm>
    </dsp:sp>
    <dsp:sp modelId="{03D227AB-6394-4C09-A3CB-F998F7E1E70C}">
      <dsp:nvSpPr>
        <dsp:cNvPr id="0" name=""/>
        <dsp:cNvSpPr/>
      </dsp:nvSpPr>
      <dsp:spPr>
        <a:xfrm>
          <a:off x="1288257" y="4380547"/>
          <a:ext cx="4703639" cy="983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Arial Black" panose="020B0A04020102020204" pitchFamily="34" charset="0"/>
            </a:rPr>
            <a:t>Presentes em todas as unidades</a:t>
          </a:r>
          <a:endParaRPr lang="pt-BR" sz="1700" kern="1200" dirty="0">
            <a:latin typeface="Arial Black" panose="020B0A04020102020204" pitchFamily="34" charset="0"/>
          </a:endParaRPr>
        </a:p>
      </dsp:txBody>
      <dsp:txXfrm>
        <a:off x="1288257" y="4380547"/>
        <a:ext cx="4703639" cy="983293"/>
      </dsp:txXfrm>
    </dsp:sp>
    <dsp:sp modelId="{44B04C15-28D0-4F63-AB5B-198A53ECD0D4}">
      <dsp:nvSpPr>
        <dsp:cNvPr id="0" name=""/>
        <dsp:cNvSpPr/>
      </dsp:nvSpPr>
      <dsp:spPr>
        <a:xfrm>
          <a:off x="1198379" y="5363841"/>
          <a:ext cx="4793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A487-820B-4C99-8178-708AE74FDF9D}">
      <dsp:nvSpPr>
        <dsp:cNvPr id="0" name=""/>
        <dsp:cNvSpPr/>
      </dsp:nvSpPr>
      <dsp:spPr>
        <a:xfrm>
          <a:off x="0" y="660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F1C50-5628-41BC-AA5D-3F642B274A2A}">
      <dsp:nvSpPr>
        <dsp:cNvPr id="0" name=""/>
        <dsp:cNvSpPr/>
      </dsp:nvSpPr>
      <dsp:spPr>
        <a:xfrm>
          <a:off x="0" y="660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1. Brincadeiras e jogos (BRJ)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660"/>
        <a:ext cx="4520638" cy="773343"/>
      </dsp:txXfrm>
    </dsp:sp>
    <dsp:sp modelId="{E6065352-412F-4AC4-9939-10B9B331EE83}">
      <dsp:nvSpPr>
        <dsp:cNvPr id="0" name=""/>
        <dsp:cNvSpPr/>
      </dsp:nvSpPr>
      <dsp:spPr>
        <a:xfrm>
          <a:off x="0" y="774004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C876B-F6B8-49D9-9F3B-7A31B45B6BF9}">
      <dsp:nvSpPr>
        <dsp:cNvPr id="0" name=""/>
        <dsp:cNvSpPr/>
      </dsp:nvSpPr>
      <dsp:spPr>
        <a:xfrm>
          <a:off x="0" y="774004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2. Esportes (ESP)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774004"/>
        <a:ext cx="4520638" cy="773343"/>
      </dsp:txXfrm>
    </dsp:sp>
    <dsp:sp modelId="{B924BC03-3AB1-4B13-8BE3-8C4FF3B8B0E9}">
      <dsp:nvSpPr>
        <dsp:cNvPr id="0" name=""/>
        <dsp:cNvSpPr/>
      </dsp:nvSpPr>
      <dsp:spPr>
        <a:xfrm>
          <a:off x="0" y="1547347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28663-548F-4D67-923A-6B8093C6E0A2}">
      <dsp:nvSpPr>
        <dsp:cNvPr id="0" name=""/>
        <dsp:cNvSpPr/>
      </dsp:nvSpPr>
      <dsp:spPr>
        <a:xfrm>
          <a:off x="0" y="1547347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3. Ginásticas (GIN)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1547347"/>
        <a:ext cx="4520638" cy="773343"/>
      </dsp:txXfrm>
    </dsp:sp>
    <dsp:sp modelId="{87084CF0-1435-4435-9AF9-F1F971919640}">
      <dsp:nvSpPr>
        <dsp:cNvPr id="0" name=""/>
        <dsp:cNvSpPr/>
      </dsp:nvSpPr>
      <dsp:spPr>
        <a:xfrm>
          <a:off x="0" y="2320690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2B4EB-2E78-4473-8420-6C8ADBEC76F8}">
      <dsp:nvSpPr>
        <dsp:cNvPr id="0" name=""/>
        <dsp:cNvSpPr/>
      </dsp:nvSpPr>
      <dsp:spPr>
        <a:xfrm>
          <a:off x="0" y="2320690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4. Danças (DAN)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2320690"/>
        <a:ext cx="4520638" cy="773343"/>
      </dsp:txXfrm>
    </dsp:sp>
    <dsp:sp modelId="{FDB35073-0B1B-467F-80DE-FB76A7A940CB}">
      <dsp:nvSpPr>
        <dsp:cNvPr id="0" name=""/>
        <dsp:cNvSpPr/>
      </dsp:nvSpPr>
      <dsp:spPr>
        <a:xfrm>
          <a:off x="0" y="3094033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DE484-ED37-4DD0-87CC-D74FC951066D}">
      <dsp:nvSpPr>
        <dsp:cNvPr id="0" name=""/>
        <dsp:cNvSpPr/>
      </dsp:nvSpPr>
      <dsp:spPr>
        <a:xfrm>
          <a:off x="0" y="3094033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5. Lutas (LUT)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3094033"/>
        <a:ext cx="4520638" cy="773343"/>
      </dsp:txXfrm>
    </dsp:sp>
    <dsp:sp modelId="{305D3D10-2C1D-4231-BA49-CB39E52EF25A}">
      <dsp:nvSpPr>
        <dsp:cNvPr id="0" name=""/>
        <dsp:cNvSpPr/>
      </dsp:nvSpPr>
      <dsp:spPr>
        <a:xfrm>
          <a:off x="0" y="3867376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8B37-E36D-44F4-9F86-37190A5992E2}">
      <dsp:nvSpPr>
        <dsp:cNvPr id="0" name=""/>
        <dsp:cNvSpPr/>
      </dsp:nvSpPr>
      <dsp:spPr>
        <a:xfrm>
          <a:off x="0" y="3867376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6. Práticas corporais de aventura (PCA)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3867376"/>
        <a:ext cx="4520638" cy="773343"/>
      </dsp:txXfrm>
    </dsp:sp>
    <dsp:sp modelId="{34366873-B7BB-4731-8E3A-F23647A693AD}">
      <dsp:nvSpPr>
        <dsp:cNvPr id="0" name=""/>
        <dsp:cNvSpPr/>
      </dsp:nvSpPr>
      <dsp:spPr>
        <a:xfrm>
          <a:off x="0" y="4640719"/>
          <a:ext cx="45206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02F8-AA7A-4604-9755-B8B7EAA468F4}">
      <dsp:nvSpPr>
        <dsp:cNvPr id="0" name=""/>
        <dsp:cNvSpPr/>
      </dsp:nvSpPr>
      <dsp:spPr>
        <a:xfrm>
          <a:off x="0" y="4640719"/>
          <a:ext cx="4520638" cy="77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 Black" panose="020B0A04020102020204" pitchFamily="34" charset="0"/>
            </a:rPr>
            <a:t>Conhecimentos e habilidades comuns (CHC)</a:t>
          </a:r>
          <a:endParaRPr lang="pt-BR" sz="1900" kern="1200" dirty="0">
            <a:latin typeface="Arial Black" panose="020B0A04020102020204" pitchFamily="34" charset="0"/>
          </a:endParaRPr>
        </a:p>
      </dsp:txBody>
      <dsp:txXfrm>
        <a:off x="0" y="4640719"/>
        <a:ext cx="4520638" cy="7733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8DEAE-650B-4A11-98B9-BD3F56ACE0F2}">
      <dsp:nvSpPr>
        <dsp:cNvPr id="0" name=""/>
        <dsp:cNvSpPr/>
      </dsp:nvSpPr>
      <dsp:spPr>
        <a:xfrm>
          <a:off x="2191164" y="501"/>
          <a:ext cx="1814813" cy="108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1º e 2º ano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29</a:t>
          </a:r>
          <a:endParaRPr lang="pt-BR" sz="2000" kern="1200" dirty="0">
            <a:latin typeface="Arial Black" panose="020B0A04020102020204" pitchFamily="34" charset="0"/>
          </a:endParaRPr>
        </a:p>
      </dsp:txBody>
      <dsp:txXfrm>
        <a:off x="2191164" y="501"/>
        <a:ext cx="1814813" cy="1088888"/>
      </dsp:txXfrm>
    </dsp:sp>
    <dsp:sp modelId="{6902060F-EE2A-4FF9-B2B5-2D4D76D9EF20}">
      <dsp:nvSpPr>
        <dsp:cNvPr id="0" name=""/>
        <dsp:cNvSpPr/>
      </dsp:nvSpPr>
      <dsp:spPr>
        <a:xfrm>
          <a:off x="4187459" y="501"/>
          <a:ext cx="1814813" cy="108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3º ao 5º ano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36</a:t>
          </a:r>
          <a:endParaRPr lang="pt-BR" sz="2000" kern="1200" dirty="0">
            <a:latin typeface="Arial Black" panose="020B0A04020102020204" pitchFamily="34" charset="0"/>
          </a:endParaRPr>
        </a:p>
      </dsp:txBody>
      <dsp:txXfrm>
        <a:off x="4187459" y="501"/>
        <a:ext cx="1814813" cy="1088888"/>
      </dsp:txXfrm>
    </dsp:sp>
    <dsp:sp modelId="{0A8373CF-1B20-40F9-9FDC-5161065F8559}">
      <dsp:nvSpPr>
        <dsp:cNvPr id="0" name=""/>
        <dsp:cNvSpPr/>
      </dsp:nvSpPr>
      <dsp:spPr>
        <a:xfrm>
          <a:off x="6183754" y="501"/>
          <a:ext cx="1814813" cy="108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6º e 7º ano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46</a:t>
          </a:r>
          <a:endParaRPr lang="pt-BR" sz="2000" kern="1200" dirty="0">
            <a:latin typeface="Arial Black" panose="020B0A04020102020204" pitchFamily="34" charset="0"/>
          </a:endParaRPr>
        </a:p>
      </dsp:txBody>
      <dsp:txXfrm>
        <a:off x="6183754" y="501"/>
        <a:ext cx="1814813" cy="1088888"/>
      </dsp:txXfrm>
    </dsp:sp>
    <dsp:sp modelId="{1654FA7C-6B8E-406B-BB2E-1DA17289AEE4}">
      <dsp:nvSpPr>
        <dsp:cNvPr id="0" name=""/>
        <dsp:cNvSpPr/>
      </dsp:nvSpPr>
      <dsp:spPr>
        <a:xfrm>
          <a:off x="8180049" y="501"/>
          <a:ext cx="1814813" cy="1088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8º e 9º ano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39</a:t>
          </a:r>
          <a:endParaRPr lang="pt-BR" sz="2000" kern="1200" dirty="0">
            <a:latin typeface="Arial Black" panose="020B0A04020102020204" pitchFamily="34" charset="0"/>
          </a:endParaRPr>
        </a:p>
      </dsp:txBody>
      <dsp:txXfrm>
        <a:off x="8180049" y="501"/>
        <a:ext cx="1814813" cy="108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2F160-6F76-EAAA-84E7-80DF76BEB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19785-4588-8973-4F26-B667852AA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584D4-8BA0-51A5-3E39-E24273AB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A96D3-673B-116E-E206-3901ECF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8C011A-D1C3-CF81-590A-6919342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8F9D8-07BF-1E79-54F8-43E2DCDC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45E767-5675-947B-6029-4FB6C6ECE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4AD3BC-EBD5-BAB0-16FF-5A25B73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AF168-4658-F025-6008-3507020A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5E5A3-F09B-665E-1B38-0A8827D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B1466A-E028-2D50-8E39-F9DF26C7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37777B-9713-8B1B-A08E-7D106F83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8EC4E-C7D9-E0CB-A094-7114DBB0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F898E6-939E-275C-D3F8-7F4783E6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6EA0C-D622-6471-46E1-E0F0DD8A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95F1D-C640-1F25-FFB3-37468B10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4F328-5950-D931-B9CE-0DEABEEB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6BD16D-C269-AB00-AEC4-3A284AC0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D553F-FB66-4749-A107-E42639E8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91AD1-5E04-54BD-890E-C047B846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9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81150-57F6-9AD4-F1E6-FD28737A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A02270-C79E-CD91-F7A6-86C96C1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CD06A-44C2-470B-E4E0-03036FFF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CAF9B-EF85-FBB8-1498-24939BBA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EEB34-F8D0-B9E3-2D9C-BC3EE4F5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0A53-EDFF-0CC2-08E1-2F26C09D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9F159-D025-0886-D3E4-4B24A27B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FE393-FED6-082B-EBE3-58DB7338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705E4-8CE8-4A47-49ED-780AF939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464743-E068-A364-E1BF-EF0C3BA1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0A6E5-BD17-6A30-DE7E-429B9547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7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532D4-3E7E-F6D7-4A4A-DD304290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4F3859-6A51-C1C7-F659-6F0799BF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A818E-9D81-B8B8-BFCA-F5C5580A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13FB47-D966-320E-0C34-2C9C40A63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16F653-13A7-17BA-A920-9270AA90D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72CB89-7D2E-584E-165D-D9AEBA67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DE40D6-C7C7-DB94-2582-C88F08BC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A501E0-1FF3-AD3F-EB4B-09538404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1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DE4A-3446-7D3D-E535-07F5B189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A7B5E9-C8A7-FF3C-44DC-131F7284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4850EA-5313-592F-AD29-04567D93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1D4FDF-E848-2DA1-17CF-0C120F04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DE7F63-3ED6-0761-5C92-187E628A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B2CE16-8806-5C78-0829-F90F705F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0DB74-9B43-FA87-4E5D-B86E913F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62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3373-6ADF-5FF3-ECFF-B2233DAB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3B4534-0BB7-E323-6990-B3D5E3B7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9CA49-1AD9-0628-2BD8-B7624B48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3B6077-2EC0-5FE3-F7A8-9B4C9D2C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3460C8-A458-E80E-9C78-F13EDC78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BFB8E-084C-C5A2-22CE-08DD9E5F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B7EE-8705-EB7C-90A2-824D3865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03ACAE-DE23-2896-57A4-60056C48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564BF9-BA6A-DD50-C930-2A36B681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580A9-B4B6-C3A6-9477-0DEE165D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0863A9-37C4-C232-15C5-F86A0FF3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203902-40AB-CCDA-3438-73B729CB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FB3308-106D-7138-64C3-216332D6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DAA47-DAA9-58D2-3073-98ACCC92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67216-50F0-44DC-64C1-11B3F40B4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4801F8-B05B-F758-6356-9615CF0C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D43FA-92E3-449A-67AD-4DD1CF987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6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P1QRxv_kY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0.xml"/><Relationship Id="rId9" Type="http://schemas.openxmlformats.org/officeDocument/2006/relationships/hyperlink" Target="https://abre.ai/edf-complemen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d.fisica.reme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cacaofisicasemed.blogspot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138545" y="2784618"/>
            <a:ext cx="119241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EDUCAÇÃO </a:t>
            </a:r>
          </a:p>
          <a:p>
            <a:pPr algn="ctr"/>
            <a:r>
              <a:rPr lang="pt-BR" sz="8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FÍSICA</a:t>
            </a:r>
            <a:endParaRPr lang="pt-BR" sz="8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C425FDA-A333-4793-B9D5-446A17ECE49E}"/>
              </a:ext>
            </a:extLst>
          </p:cNvPr>
          <p:cNvCxnSpPr/>
          <p:nvPr/>
        </p:nvCxnSpPr>
        <p:spPr>
          <a:xfrm>
            <a:off x="3459490" y="2655309"/>
            <a:ext cx="5231567" cy="0"/>
          </a:xfrm>
          <a:prstGeom prst="line">
            <a:avLst/>
          </a:prstGeom>
          <a:ln w="76200">
            <a:solidFill>
              <a:srgbClr val="E8F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47E4027-5D0C-46BA-90BA-51852B173A77}"/>
              </a:ext>
            </a:extLst>
          </p:cNvPr>
          <p:cNvCxnSpPr/>
          <p:nvPr/>
        </p:nvCxnSpPr>
        <p:spPr>
          <a:xfrm>
            <a:off x="3551854" y="5458396"/>
            <a:ext cx="5231567" cy="0"/>
          </a:xfrm>
          <a:prstGeom prst="line">
            <a:avLst/>
          </a:prstGeom>
          <a:ln w="76200">
            <a:solidFill>
              <a:srgbClr val="E8F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latin typeface="Arial Black"/>
                <a:ea typeface="Arial Black"/>
                <a:cs typeface="Arial Black"/>
                <a:sym typeface="Arial Black"/>
              </a:rPr>
              <a:t>150 HABILIDADES</a:t>
            </a:r>
            <a:endParaRPr sz="3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48352"/>
              </p:ext>
            </p:extLst>
          </p:nvPr>
        </p:nvGraphicFramePr>
        <p:xfrm>
          <a:off x="168572" y="2225963"/>
          <a:ext cx="5927428" cy="42165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87583">
                  <a:extLst>
                    <a:ext uri="{9D8B030D-6E8A-4147-A177-3AD203B41FA5}">
                      <a16:colId xmlns:a16="http://schemas.microsoft.com/office/drawing/2014/main" val="2677480029"/>
                    </a:ext>
                  </a:extLst>
                </a:gridCol>
                <a:gridCol w="5439845">
                  <a:extLst>
                    <a:ext uri="{9D8B030D-6E8A-4147-A177-3AD203B41FA5}">
                      <a16:colId xmlns:a16="http://schemas.microsoft.com/office/drawing/2014/main" val="1690761267"/>
                    </a:ext>
                  </a:extLst>
                </a:gridCol>
              </a:tblGrid>
              <a:tr h="519631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 Black" panose="020B0A04020102020204" pitchFamily="34" charset="0"/>
                        </a:rPr>
                        <a:t>HABILIDADE SEM</a:t>
                      </a:r>
                      <a:r>
                        <a:rPr lang="pt-BR" sz="2400" baseline="0" dirty="0" smtClean="0">
                          <a:latin typeface="Arial Black" panose="020B0A04020102020204" pitchFamily="34" charset="0"/>
                        </a:rPr>
                        <a:t> ALTERAÇÃO</a:t>
                      </a:r>
                      <a:endParaRPr lang="pt-BR" sz="2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52605"/>
                  </a:ext>
                </a:extLst>
              </a:tr>
              <a:tr h="523878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 Black" panose="020B0A04020102020204" pitchFamily="34" charset="0"/>
                        </a:rPr>
                        <a:t>(CG.EF12EF00.s) </a:t>
                      </a:r>
                      <a:endParaRPr lang="pt-BR" sz="32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15760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CG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Município de Campo Grande/MS.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178563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EF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Etapa de Ensino Fundamental.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543430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Bloco de anos a que se refere a habilidade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(1º e 2º anos).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772049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EF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Componente curricular (Educação Física). 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56978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00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Posição da habilidade na numeração sequencial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do bloco de anos.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087979"/>
                  </a:ext>
                </a:extLst>
              </a:tr>
              <a:tr h="519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Habilidade sem alteração, conforme BNCC.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67748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4362"/>
              </p:ext>
            </p:extLst>
          </p:nvPr>
        </p:nvGraphicFramePr>
        <p:xfrm>
          <a:off x="6242700" y="2225962"/>
          <a:ext cx="5805870" cy="42102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7584">
                  <a:extLst>
                    <a:ext uri="{9D8B030D-6E8A-4147-A177-3AD203B41FA5}">
                      <a16:colId xmlns:a16="http://schemas.microsoft.com/office/drawing/2014/main" val="2677480029"/>
                    </a:ext>
                  </a:extLst>
                </a:gridCol>
                <a:gridCol w="5328286">
                  <a:extLst>
                    <a:ext uri="{9D8B030D-6E8A-4147-A177-3AD203B41FA5}">
                      <a16:colId xmlns:a16="http://schemas.microsoft.com/office/drawing/2014/main" val="1690761267"/>
                    </a:ext>
                  </a:extLst>
                </a:gridCol>
              </a:tblGrid>
              <a:tr h="518735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Arial Black" panose="020B0A04020102020204" pitchFamily="34" charset="0"/>
                        </a:rPr>
                        <a:t>HABILIDADE</a:t>
                      </a:r>
                      <a:r>
                        <a:rPr lang="pt-BR" sz="2400" baseline="0" dirty="0" smtClean="0">
                          <a:latin typeface="Arial Black" panose="020B0A04020102020204" pitchFamily="34" charset="0"/>
                        </a:rPr>
                        <a:t> NOVA</a:t>
                      </a:r>
                      <a:endParaRPr lang="pt-BR" sz="2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52605"/>
                  </a:ext>
                </a:extLst>
              </a:tr>
              <a:tr h="518735">
                <a:tc gridSpan="2"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latin typeface="Arial Black" panose="020B0A04020102020204" pitchFamily="34" charset="0"/>
                        </a:rPr>
                        <a:t>(CG.EF12EF00.n) </a:t>
                      </a:r>
                      <a:endParaRPr lang="pt-BR" sz="32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15760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CG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Município de Campo Grande/MS.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0178563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EF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Etapa de Ensino Fundamental.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543430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Bloco de anos a que se refere a habilidade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(1º e 2º anos).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772049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EF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Componente curricular (Educação Física). 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56978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00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Posição da habilidade na numeração sequencial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do bloco de anos. 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087979"/>
                  </a:ext>
                </a:extLst>
              </a:tr>
              <a:tr h="51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n</a:t>
                      </a:r>
                      <a:endParaRPr lang="pt-BR" sz="14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Habilidade nova, não presente na BNCC.</a:t>
                      </a:r>
                      <a:endParaRPr lang="pt-BR" sz="1400" dirty="0" smtClean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677484"/>
                  </a:ext>
                </a:extLst>
              </a:tr>
            </a:tbl>
          </a:graphicData>
        </a:graphic>
      </p:graphicFrame>
      <p:grpSp>
        <p:nvGrpSpPr>
          <p:cNvPr id="53" name="Agrupar 52"/>
          <p:cNvGrpSpPr/>
          <p:nvPr/>
        </p:nvGrpSpPr>
        <p:grpSpPr>
          <a:xfrm>
            <a:off x="134255" y="2829288"/>
            <a:ext cx="5193841" cy="3599959"/>
            <a:chOff x="-536598" y="-1382091"/>
            <a:chExt cx="5193841" cy="3403700"/>
          </a:xfrm>
        </p:grpSpPr>
        <p:sp>
          <p:nvSpPr>
            <p:cNvPr id="54" name="Retângulo 53"/>
            <p:cNvSpPr/>
            <p:nvPr/>
          </p:nvSpPr>
          <p:spPr>
            <a:xfrm>
              <a:off x="3771838" y="-1382091"/>
              <a:ext cx="618835" cy="436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/>
            <p:cNvSpPr/>
            <p:nvPr/>
          </p:nvSpPr>
          <p:spPr>
            <a:xfrm>
              <a:off x="-536598" y="1624445"/>
              <a:ext cx="5193841" cy="397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6" name="Conector reto 55"/>
            <p:cNvCxnSpPr>
              <a:stCxn id="54" idx="2"/>
              <a:endCxn id="55" idx="0"/>
            </p:cNvCxnSpPr>
            <p:nvPr/>
          </p:nvCxnSpPr>
          <p:spPr>
            <a:xfrm flipH="1">
              <a:off x="2060323" y="-945901"/>
              <a:ext cx="2020933" cy="25703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21184751"/>
              </p:ext>
            </p:extLst>
          </p:nvPr>
        </p:nvGraphicFramePr>
        <p:xfrm>
          <a:off x="5972" y="911727"/>
          <a:ext cx="12186027" cy="108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6117099" y="2813074"/>
            <a:ext cx="5193841" cy="3616173"/>
            <a:chOff x="-536598" y="-1382091"/>
            <a:chExt cx="5193841" cy="3403700"/>
          </a:xfrm>
        </p:grpSpPr>
        <p:sp>
          <p:nvSpPr>
            <p:cNvPr id="18" name="Retângulo 17"/>
            <p:cNvSpPr/>
            <p:nvPr/>
          </p:nvSpPr>
          <p:spPr>
            <a:xfrm>
              <a:off x="3771838" y="-1382091"/>
              <a:ext cx="618835" cy="436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-536598" y="1624445"/>
              <a:ext cx="5193841" cy="3971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 reto 19"/>
            <p:cNvCxnSpPr>
              <a:stCxn id="18" idx="2"/>
              <a:endCxn id="19" idx="0"/>
            </p:cNvCxnSpPr>
            <p:nvPr/>
          </p:nvCxnSpPr>
          <p:spPr>
            <a:xfrm flipH="1">
              <a:off x="2060323" y="-945901"/>
              <a:ext cx="2020933" cy="25703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10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Agrupar 31"/>
          <p:cNvGrpSpPr/>
          <p:nvPr/>
        </p:nvGrpSpPr>
        <p:grpSpPr>
          <a:xfrm>
            <a:off x="1343413" y="286415"/>
            <a:ext cx="4457708" cy="3064674"/>
            <a:chOff x="1343413" y="286415"/>
            <a:chExt cx="4457708" cy="3064674"/>
          </a:xfrm>
        </p:grpSpPr>
        <p:sp>
          <p:nvSpPr>
            <p:cNvPr id="16" name="Forma Livre 15"/>
            <p:cNvSpPr/>
            <p:nvPr/>
          </p:nvSpPr>
          <p:spPr>
            <a:xfrm>
              <a:off x="1343413" y="1354407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b="1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EDUCAÇÃO FÍSICA 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b="1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I</a:t>
              </a:r>
              <a:endParaRPr lang="pt-BR" sz="1800" b="1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 rot="18289469">
              <a:off x="2921771" y="1271453"/>
              <a:ext cx="1300993" cy="26604"/>
            </a:xfrm>
            <a:custGeom>
              <a:avLst/>
              <a:gdLst>
                <a:gd name="connsiteX0" fmla="*/ 0 w 1300993"/>
                <a:gd name="connsiteY0" fmla="*/ 13302 h 26604"/>
                <a:gd name="connsiteX1" fmla="*/ 1300993 w 1300993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993" h="26604">
                  <a:moveTo>
                    <a:pt x="0" y="13302"/>
                  </a:moveTo>
                  <a:lnTo>
                    <a:pt x="1300993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671" tIns="-19222" rIns="630672" bIns="-19224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943743" y="286415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Esportes</a:t>
              </a:r>
              <a:endParaRPr lang="pt-BR" sz="1800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200792" y="1805450"/>
              <a:ext cx="742951" cy="26604"/>
            </a:xfrm>
            <a:custGeom>
              <a:avLst/>
              <a:gdLst>
                <a:gd name="connsiteX0" fmla="*/ 0 w 742951"/>
                <a:gd name="connsiteY0" fmla="*/ 13302 h 26604"/>
                <a:gd name="connsiteX1" fmla="*/ 742951 w 742951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1" h="26604">
                  <a:moveTo>
                    <a:pt x="0" y="13302"/>
                  </a:moveTo>
                  <a:lnTo>
                    <a:pt x="742951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02" tIns="-5272" rIns="365602" bIns="-5271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3943743" y="1354407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Lutas</a:t>
              </a:r>
              <a:endParaRPr lang="pt-BR" sz="1800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orma Livre 22"/>
            <p:cNvSpPr/>
            <p:nvPr/>
          </p:nvSpPr>
          <p:spPr>
            <a:xfrm rot="3310531">
              <a:off x="2921771" y="2339446"/>
              <a:ext cx="1300993" cy="26604"/>
            </a:xfrm>
            <a:custGeom>
              <a:avLst/>
              <a:gdLst>
                <a:gd name="connsiteX0" fmla="*/ 0 w 1300993"/>
                <a:gd name="connsiteY0" fmla="*/ 13302 h 26604"/>
                <a:gd name="connsiteX1" fmla="*/ 1300993 w 1300993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993" h="26604">
                  <a:moveTo>
                    <a:pt x="0" y="13302"/>
                  </a:moveTo>
                  <a:lnTo>
                    <a:pt x="1300993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672" tIns="-19223" rIns="630671" bIns="-19223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3943743" y="2422400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Práticas corporais de aventura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1343413" y="3490393"/>
            <a:ext cx="4457708" cy="3064674"/>
            <a:chOff x="1343413" y="3490393"/>
            <a:chExt cx="4457708" cy="3064674"/>
          </a:xfrm>
        </p:grpSpPr>
        <p:sp>
          <p:nvSpPr>
            <p:cNvPr id="25" name="Forma Livre 24"/>
            <p:cNvSpPr/>
            <p:nvPr/>
          </p:nvSpPr>
          <p:spPr>
            <a:xfrm>
              <a:off x="1343413" y="4558385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b="1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EDUCAÇÃO FÍSICA </a:t>
              </a:r>
              <a:endParaRPr lang="pt-BR" sz="1800" b="1" kern="1200" dirty="0" smtClean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b="1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II</a:t>
              </a:r>
              <a:endParaRPr lang="pt-BR" sz="1800" b="1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orma Livre 25"/>
            <p:cNvSpPr/>
            <p:nvPr/>
          </p:nvSpPr>
          <p:spPr>
            <a:xfrm rot="18289469">
              <a:off x="2921771" y="4475431"/>
              <a:ext cx="1300993" cy="26604"/>
            </a:xfrm>
            <a:custGeom>
              <a:avLst/>
              <a:gdLst>
                <a:gd name="connsiteX0" fmla="*/ 0 w 1300993"/>
                <a:gd name="connsiteY0" fmla="*/ 13302 h 26604"/>
                <a:gd name="connsiteX1" fmla="*/ 1300993 w 1300993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993" h="26604">
                  <a:moveTo>
                    <a:pt x="0" y="13302"/>
                  </a:moveTo>
                  <a:lnTo>
                    <a:pt x="1300993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671" tIns="-19222" rIns="630672" bIns="-19224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3943743" y="3490393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Brincadeiras e jogos</a:t>
              </a:r>
              <a:endParaRPr lang="pt-BR" sz="1800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3200792" y="5009428"/>
              <a:ext cx="742951" cy="26604"/>
            </a:xfrm>
            <a:custGeom>
              <a:avLst/>
              <a:gdLst>
                <a:gd name="connsiteX0" fmla="*/ 0 w 742951"/>
                <a:gd name="connsiteY0" fmla="*/ 13302 h 26604"/>
                <a:gd name="connsiteX1" fmla="*/ 742951 w 742951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1" h="26604">
                  <a:moveTo>
                    <a:pt x="0" y="13302"/>
                  </a:moveTo>
                  <a:lnTo>
                    <a:pt x="742951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02" tIns="-5272" rIns="365602" bIns="-5271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3943743" y="4558385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Ginásticas</a:t>
              </a:r>
              <a:endParaRPr lang="pt-BR" sz="1800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orma Livre 29"/>
            <p:cNvSpPr/>
            <p:nvPr/>
          </p:nvSpPr>
          <p:spPr>
            <a:xfrm rot="3310531">
              <a:off x="2921771" y="5543424"/>
              <a:ext cx="1300993" cy="26604"/>
            </a:xfrm>
            <a:custGeom>
              <a:avLst/>
              <a:gdLst>
                <a:gd name="connsiteX0" fmla="*/ 0 w 1300993"/>
                <a:gd name="connsiteY0" fmla="*/ 13302 h 26604"/>
                <a:gd name="connsiteX1" fmla="*/ 1300993 w 1300993"/>
                <a:gd name="connsiteY1" fmla="*/ 13302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0993" h="26604">
                  <a:moveTo>
                    <a:pt x="0" y="13302"/>
                  </a:moveTo>
                  <a:lnTo>
                    <a:pt x="1300993" y="133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671" tIns="-19224" rIns="630672" bIns="-19222" numCol="1" spcCol="1270" anchor="ctr" anchorCtr="0">
              <a:noAutofit/>
            </a:bodyPr>
            <a:lstStyle/>
            <a:p>
              <a:pPr lvl="0" algn="ctr" defTabSz="2222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5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orma Livre 30"/>
            <p:cNvSpPr/>
            <p:nvPr/>
          </p:nvSpPr>
          <p:spPr>
            <a:xfrm>
              <a:off x="3943743" y="5626378"/>
              <a:ext cx="1857378" cy="928689"/>
            </a:xfrm>
            <a:custGeom>
              <a:avLst/>
              <a:gdLst>
                <a:gd name="connsiteX0" fmla="*/ 0 w 1857378"/>
                <a:gd name="connsiteY0" fmla="*/ 92869 h 928689"/>
                <a:gd name="connsiteX1" fmla="*/ 92869 w 1857378"/>
                <a:gd name="connsiteY1" fmla="*/ 0 h 928689"/>
                <a:gd name="connsiteX2" fmla="*/ 1764509 w 1857378"/>
                <a:gd name="connsiteY2" fmla="*/ 0 h 928689"/>
                <a:gd name="connsiteX3" fmla="*/ 1857378 w 1857378"/>
                <a:gd name="connsiteY3" fmla="*/ 92869 h 928689"/>
                <a:gd name="connsiteX4" fmla="*/ 1857378 w 1857378"/>
                <a:gd name="connsiteY4" fmla="*/ 835820 h 928689"/>
                <a:gd name="connsiteX5" fmla="*/ 1764509 w 1857378"/>
                <a:gd name="connsiteY5" fmla="*/ 928689 h 928689"/>
                <a:gd name="connsiteX6" fmla="*/ 92869 w 1857378"/>
                <a:gd name="connsiteY6" fmla="*/ 928689 h 928689"/>
                <a:gd name="connsiteX7" fmla="*/ 0 w 1857378"/>
                <a:gd name="connsiteY7" fmla="*/ 835820 h 928689"/>
                <a:gd name="connsiteX8" fmla="*/ 0 w 1857378"/>
                <a:gd name="connsiteY8" fmla="*/ 92869 h 9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8" h="928689">
                  <a:moveTo>
                    <a:pt x="0" y="92869"/>
                  </a:moveTo>
                  <a:cubicBezTo>
                    <a:pt x="0" y="41579"/>
                    <a:pt x="41579" y="0"/>
                    <a:pt x="92869" y="0"/>
                  </a:cubicBezTo>
                  <a:lnTo>
                    <a:pt x="1764509" y="0"/>
                  </a:lnTo>
                  <a:cubicBezTo>
                    <a:pt x="1815799" y="0"/>
                    <a:pt x="1857378" y="41579"/>
                    <a:pt x="1857378" y="92869"/>
                  </a:cubicBezTo>
                  <a:lnTo>
                    <a:pt x="1857378" y="835820"/>
                  </a:lnTo>
                  <a:cubicBezTo>
                    <a:pt x="1857378" y="887110"/>
                    <a:pt x="1815799" y="928689"/>
                    <a:pt x="1764509" y="928689"/>
                  </a:cubicBezTo>
                  <a:lnTo>
                    <a:pt x="92869" y="928689"/>
                  </a:lnTo>
                  <a:cubicBezTo>
                    <a:pt x="41579" y="928689"/>
                    <a:pt x="0" y="887110"/>
                    <a:pt x="0" y="835820"/>
                  </a:cubicBezTo>
                  <a:lnTo>
                    <a:pt x="0" y="928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30" tIns="38630" rIns="38630" bIns="3863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1800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Danças</a:t>
              </a:r>
              <a:endParaRPr lang="pt-BR" sz="1800" kern="1200" dirty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7479968" y="675377"/>
            <a:ext cx="4499150" cy="5629169"/>
            <a:chOff x="7888869" y="656649"/>
            <a:chExt cx="3911077" cy="4754146"/>
          </a:xfrm>
        </p:grpSpPr>
        <p:sp>
          <p:nvSpPr>
            <p:cNvPr id="38" name="Forma Livre 37"/>
            <p:cNvSpPr/>
            <p:nvPr/>
          </p:nvSpPr>
          <p:spPr>
            <a:xfrm>
              <a:off x="8681227" y="3033723"/>
              <a:ext cx="519786" cy="1980894"/>
            </a:xfrm>
            <a:custGeom>
              <a:avLst/>
              <a:gdLst>
                <a:gd name="connsiteX0" fmla="*/ 0 w 519786"/>
                <a:gd name="connsiteY0" fmla="*/ 0 h 1980894"/>
                <a:gd name="connsiteX1" fmla="*/ 259893 w 519786"/>
                <a:gd name="connsiteY1" fmla="*/ 0 h 1980894"/>
                <a:gd name="connsiteX2" fmla="*/ 259893 w 519786"/>
                <a:gd name="connsiteY2" fmla="*/ 1980894 h 1980894"/>
                <a:gd name="connsiteX3" fmla="*/ 519786 w 519786"/>
                <a:gd name="connsiteY3" fmla="*/ 1980894 h 19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786" h="1980894">
                  <a:moveTo>
                    <a:pt x="0" y="0"/>
                  </a:moveTo>
                  <a:lnTo>
                    <a:pt x="259893" y="0"/>
                  </a:lnTo>
                  <a:lnTo>
                    <a:pt x="259893" y="1980894"/>
                  </a:lnTo>
                  <a:lnTo>
                    <a:pt x="519786" y="198089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394" tIns="939248" rIns="221395" bIns="939249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16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orma Livre 38"/>
            <p:cNvSpPr/>
            <p:nvPr/>
          </p:nvSpPr>
          <p:spPr>
            <a:xfrm>
              <a:off x="8681227" y="3033723"/>
              <a:ext cx="519786" cy="990447"/>
            </a:xfrm>
            <a:custGeom>
              <a:avLst/>
              <a:gdLst>
                <a:gd name="connsiteX0" fmla="*/ 0 w 519786"/>
                <a:gd name="connsiteY0" fmla="*/ 0 h 990447"/>
                <a:gd name="connsiteX1" fmla="*/ 259893 w 519786"/>
                <a:gd name="connsiteY1" fmla="*/ 0 h 990447"/>
                <a:gd name="connsiteX2" fmla="*/ 259893 w 519786"/>
                <a:gd name="connsiteY2" fmla="*/ 990447 h 990447"/>
                <a:gd name="connsiteX3" fmla="*/ 519786 w 519786"/>
                <a:gd name="connsiteY3" fmla="*/ 990447 h 9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786" h="990447">
                  <a:moveTo>
                    <a:pt x="0" y="0"/>
                  </a:moveTo>
                  <a:lnTo>
                    <a:pt x="259893" y="0"/>
                  </a:lnTo>
                  <a:lnTo>
                    <a:pt x="259893" y="990447"/>
                  </a:lnTo>
                  <a:lnTo>
                    <a:pt x="519786" y="99044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629" tIns="467259" rIns="244630" bIns="467261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16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8681227" y="2988003"/>
              <a:ext cx="519786" cy="91440"/>
            </a:xfrm>
            <a:custGeom>
              <a:avLst/>
              <a:gdLst>
                <a:gd name="connsiteX0" fmla="*/ 0 w 519786"/>
                <a:gd name="connsiteY0" fmla="*/ 45720 h 91440"/>
                <a:gd name="connsiteX1" fmla="*/ 519786 w 51978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786" h="91440">
                  <a:moveTo>
                    <a:pt x="0" y="45720"/>
                  </a:moveTo>
                  <a:lnTo>
                    <a:pt x="51978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9598" tIns="32725" rIns="259599" bIns="32726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16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8681227" y="2043275"/>
              <a:ext cx="519786" cy="990447"/>
            </a:xfrm>
            <a:custGeom>
              <a:avLst/>
              <a:gdLst>
                <a:gd name="connsiteX0" fmla="*/ 0 w 519786"/>
                <a:gd name="connsiteY0" fmla="*/ 990447 h 990447"/>
                <a:gd name="connsiteX1" fmla="*/ 259893 w 519786"/>
                <a:gd name="connsiteY1" fmla="*/ 990447 h 990447"/>
                <a:gd name="connsiteX2" fmla="*/ 259893 w 519786"/>
                <a:gd name="connsiteY2" fmla="*/ 0 h 990447"/>
                <a:gd name="connsiteX3" fmla="*/ 519786 w 519786"/>
                <a:gd name="connsiteY3" fmla="*/ 0 h 99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786" h="990447">
                  <a:moveTo>
                    <a:pt x="0" y="990447"/>
                  </a:moveTo>
                  <a:lnTo>
                    <a:pt x="259893" y="990447"/>
                  </a:lnTo>
                  <a:lnTo>
                    <a:pt x="259893" y="0"/>
                  </a:lnTo>
                  <a:lnTo>
                    <a:pt x="51978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629" tIns="467260" rIns="244630" bIns="4672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16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8681227" y="1052828"/>
              <a:ext cx="519786" cy="1980894"/>
            </a:xfrm>
            <a:custGeom>
              <a:avLst/>
              <a:gdLst>
                <a:gd name="connsiteX0" fmla="*/ 0 w 519786"/>
                <a:gd name="connsiteY0" fmla="*/ 1980894 h 1980894"/>
                <a:gd name="connsiteX1" fmla="*/ 259893 w 519786"/>
                <a:gd name="connsiteY1" fmla="*/ 1980894 h 1980894"/>
                <a:gd name="connsiteX2" fmla="*/ 259893 w 519786"/>
                <a:gd name="connsiteY2" fmla="*/ 0 h 1980894"/>
                <a:gd name="connsiteX3" fmla="*/ 519786 w 519786"/>
                <a:gd name="connsiteY3" fmla="*/ 0 h 198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786" h="1980894">
                  <a:moveTo>
                    <a:pt x="0" y="1980894"/>
                  </a:moveTo>
                  <a:lnTo>
                    <a:pt x="259893" y="1980894"/>
                  </a:lnTo>
                  <a:lnTo>
                    <a:pt x="259893" y="0"/>
                  </a:lnTo>
                  <a:lnTo>
                    <a:pt x="51978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1394" tIns="939248" rIns="221395" bIns="939249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t-BR" sz="1600" kern="120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>
            <a:xfrm rot="16200000">
              <a:off x="6199896" y="2637544"/>
              <a:ext cx="4170304" cy="792357"/>
            </a:xfrm>
            <a:custGeom>
              <a:avLst/>
              <a:gdLst>
                <a:gd name="connsiteX0" fmla="*/ 0 w 4170304"/>
                <a:gd name="connsiteY0" fmla="*/ 0 h 792357"/>
                <a:gd name="connsiteX1" fmla="*/ 4170304 w 4170304"/>
                <a:gd name="connsiteY1" fmla="*/ 0 h 792357"/>
                <a:gd name="connsiteX2" fmla="*/ 4170304 w 4170304"/>
                <a:gd name="connsiteY2" fmla="*/ 792357 h 792357"/>
                <a:gd name="connsiteX3" fmla="*/ 0 w 4170304"/>
                <a:gd name="connsiteY3" fmla="*/ 792357 h 792357"/>
                <a:gd name="connsiteX4" fmla="*/ 0 w 4170304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0304" h="792357">
                  <a:moveTo>
                    <a:pt x="0" y="0"/>
                  </a:moveTo>
                  <a:lnTo>
                    <a:pt x="4170304" y="0"/>
                  </a:lnTo>
                  <a:lnTo>
                    <a:pt x="4170304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59" tIns="10159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sz="2400" b="1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CONHECIMENTOS E HABILIDADES </a:t>
              </a:r>
              <a:r>
                <a:rPr lang="pt-BR" sz="2400" b="1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COMUNS</a:t>
              </a:r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9201013" y="656649"/>
              <a:ext cx="2598933" cy="792357"/>
            </a:xfrm>
            <a:custGeom>
              <a:avLst/>
              <a:gdLst>
                <a:gd name="connsiteX0" fmla="*/ 0 w 2598933"/>
                <a:gd name="connsiteY0" fmla="*/ 0 h 792357"/>
                <a:gd name="connsiteX1" fmla="*/ 2598933 w 2598933"/>
                <a:gd name="connsiteY1" fmla="*/ 0 h 792357"/>
                <a:gd name="connsiteX2" fmla="*/ 2598933 w 2598933"/>
                <a:gd name="connsiteY2" fmla="*/ 792357 h 792357"/>
                <a:gd name="connsiteX3" fmla="*/ 0 w 2598933"/>
                <a:gd name="connsiteY3" fmla="*/ 792357 h 792357"/>
                <a:gd name="connsiteX4" fmla="*/ 0 w 2598933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933" h="792357">
                  <a:moveTo>
                    <a:pt x="0" y="0"/>
                  </a:moveTo>
                  <a:lnTo>
                    <a:pt x="2598933" y="0"/>
                  </a:lnTo>
                  <a:lnTo>
                    <a:pt x="2598933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Habilidades motoras e capacidades físicas</a:t>
              </a:r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9201013" y="1647096"/>
              <a:ext cx="2598933" cy="792357"/>
            </a:xfrm>
            <a:custGeom>
              <a:avLst/>
              <a:gdLst>
                <a:gd name="connsiteX0" fmla="*/ 0 w 2598933"/>
                <a:gd name="connsiteY0" fmla="*/ 0 h 792357"/>
                <a:gd name="connsiteX1" fmla="*/ 2598933 w 2598933"/>
                <a:gd name="connsiteY1" fmla="*/ 0 h 792357"/>
                <a:gd name="connsiteX2" fmla="*/ 2598933 w 2598933"/>
                <a:gd name="connsiteY2" fmla="*/ 792357 h 792357"/>
                <a:gd name="connsiteX3" fmla="*/ 0 w 2598933"/>
                <a:gd name="connsiteY3" fmla="*/ 792357 h 792357"/>
                <a:gd name="connsiteX4" fmla="*/ 0 w 2598933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933" h="792357">
                  <a:moveTo>
                    <a:pt x="0" y="0"/>
                  </a:moveTo>
                  <a:lnTo>
                    <a:pt x="2598933" y="0"/>
                  </a:lnTo>
                  <a:lnTo>
                    <a:pt x="2598933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Aspectos físicos e as </a:t>
              </a:r>
              <a:endParaRPr lang="pt-BR" kern="1200" dirty="0" smtClean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práticas </a:t>
              </a: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corporais</a:t>
              </a:r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9201013" y="2637544"/>
              <a:ext cx="2598933" cy="792357"/>
            </a:xfrm>
            <a:custGeom>
              <a:avLst/>
              <a:gdLst>
                <a:gd name="connsiteX0" fmla="*/ 0 w 2598933"/>
                <a:gd name="connsiteY0" fmla="*/ 0 h 792357"/>
                <a:gd name="connsiteX1" fmla="*/ 2598933 w 2598933"/>
                <a:gd name="connsiteY1" fmla="*/ 0 h 792357"/>
                <a:gd name="connsiteX2" fmla="*/ 2598933 w 2598933"/>
                <a:gd name="connsiteY2" fmla="*/ 792357 h 792357"/>
                <a:gd name="connsiteX3" fmla="*/ 0 w 2598933"/>
                <a:gd name="connsiteY3" fmla="*/ 792357 h 792357"/>
                <a:gd name="connsiteX4" fmla="*/ 0 w 2598933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933" h="792357">
                  <a:moveTo>
                    <a:pt x="0" y="0"/>
                  </a:moveTo>
                  <a:lnTo>
                    <a:pt x="2598933" y="0"/>
                  </a:lnTo>
                  <a:lnTo>
                    <a:pt x="2598933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Alimentação saudável, hidratação e </a:t>
              </a:r>
              <a:endParaRPr lang="pt-BR" kern="1200" dirty="0" smtClean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atividade </a:t>
              </a: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física</a:t>
              </a:r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9201013" y="3627991"/>
              <a:ext cx="2598933" cy="792357"/>
            </a:xfrm>
            <a:custGeom>
              <a:avLst/>
              <a:gdLst>
                <a:gd name="connsiteX0" fmla="*/ 0 w 2598933"/>
                <a:gd name="connsiteY0" fmla="*/ 0 h 792357"/>
                <a:gd name="connsiteX1" fmla="*/ 2598933 w 2598933"/>
                <a:gd name="connsiteY1" fmla="*/ 0 h 792357"/>
                <a:gd name="connsiteX2" fmla="*/ 2598933 w 2598933"/>
                <a:gd name="connsiteY2" fmla="*/ 792357 h 792357"/>
                <a:gd name="connsiteX3" fmla="*/ 0 w 2598933"/>
                <a:gd name="connsiteY3" fmla="*/ 792357 h 792357"/>
                <a:gd name="connsiteX4" fmla="*/ 0 w 2598933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933" h="792357">
                  <a:moveTo>
                    <a:pt x="0" y="0"/>
                  </a:moveTo>
                  <a:lnTo>
                    <a:pt x="2598933" y="0"/>
                  </a:lnTo>
                  <a:lnTo>
                    <a:pt x="2598933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>
                  <a:latin typeface="Arial Black" panose="020B0A04020102020204" pitchFamily="34" charset="0"/>
                  <a:cs typeface="Times New Roman" panose="02020603050405020304" pitchFamily="18" charset="0"/>
                </a:rPr>
                <a:t>Valores humanos: inclusão</a:t>
              </a:r>
            </a:p>
          </p:txBody>
        </p:sp>
        <p:sp>
          <p:nvSpPr>
            <p:cNvPr id="48" name="Forma Livre 47"/>
            <p:cNvSpPr/>
            <p:nvPr/>
          </p:nvSpPr>
          <p:spPr>
            <a:xfrm>
              <a:off x="9201013" y="4618438"/>
              <a:ext cx="2598933" cy="792357"/>
            </a:xfrm>
            <a:custGeom>
              <a:avLst/>
              <a:gdLst>
                <a:gd name="connsiteX0" fmla="*/ 0 w 2598933"/>
                <a:gd name="connsiteY0" fmla="*/ 0 h 792357"/>
                <a:gd name="connsiteX1" fmla="*/ 2598933 w 2598933"/>
                <a:gd name="connsiteY1" fmla="*/ 0 h 792357"/>
                <a:gd name="connsiteX2" fmla="*/ 2598933 w 2598933"/>
                <a:gd name="connsiteY2" fmla="*/ 792357 h 792357"/>
                <a:gd name="connsiteX3" fmla="*/ 0 w 2598933"/>
                <a:gd name="connsiteY3" fmla="*/ 792357 h 792357"/>
                <a:gd name="connsiteX4" fmla="*/ 0 w 2598933"/>
                <a:gd name="connsiteY4" fmla="*/ 0 h 7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933" h="792357">
                  <a:moveTo>
                    <a:pt x="0" y="0"/>
                  </a:moveTo>
                  <a:lnTo>
                    <a:pt x="2598933" y="0"/>
                  </a:lnTo>
                  <a:lnTo>
                    <a:pt x="2598933" y="792357"/>
                  </a:lnTo>
                  <a:lnTo>
                    <a:pt x="0" y="7923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Influência social e as </a:t>
              </a:r>
              <a:endParaRPr lang="pt-BR" kern="1200" dirty="0" smtClean="0">
                <a:latin typeface="Arial Black" panose="020B0A04020102020204" pitchFamily="34" charset="0"/>
                <a:cs typeface="Times New Roman" panose="02020603050405020304" pitchFamily="18" charset="0"/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t-BR" kern="1200" dirty="0" smtClean="0">
                  <a:latin typeface="Arial Black" panose="020B0A04020102020204" pitchFamily="34" charset="0"/>
                  <a:cs typeface="Times New Roman" panose="02020603050405020304" pitchFamily="18" charset="0"/>
                </a:rPr>
                <a:t>práticas </a:t>
              </a:r>
              <a:r>
                <a:rPr lang="pt-BR" kern="1200" dirty="0">
                  <a:latin typeface="Arial Black" panose="020B0A04020102020204" pitchFamily="34" charset="0"/>
                  <a:cs typeface="Times New Roman" panose="02020603050405020304" pitchFamily="18" charset="0"/>
                </a:rPr>
                <a:t>corporais</a:t>
              </a:r>
            </a:p>
          </p:txBody>
        </p:sp>
      </p:grpSp>
      <p:sp>
        <p:nvSpPr>
          <p:cNvPr id="17" name="Seta para Cima 16"/>
          <p:cNvSpPr/>
          <p:nvPr/>
        </p:nvSpPr>
        <p:spPr>
          <a:xfrm>
            <a:off x="5977337" y="286415"/>
            <a:ext cx="900000" cy="314941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Seta para Baixo 17"/>
          <p:cNvSpPr/>
          <p:nvPr/>
        </p:nvSpPr>
        <p:spPr>
          <a:xfrm>
            <a:off x="6276097" y="3425010"/>
            <a:ext cx="900000" cy="308034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etângulo 35"/>
          <p:cNvSpPr/>
          <p:nvPr/>
        </p:nvSpPr>
        <p:spPr>
          <a:xfrm>
            <a:off x="5977337" y="650535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>
                <a:latin typeface="Arial Black" panose="020B0A04020102020204" pitchFamily="34" charset="0"/>
              </a:rPr>
              <a:t>Lei Complementar n. </a:t>
            </a:r>
            <a:r>
              <a:rPr lang="pt-BR" sz="1200" dirty="0" smtClean="0">
                <a:latin typeface="Arial Black" panose="020B0A04020102020204" pitchFamily="34" charset="0"/>
              </a:rPr>
              <a:t>208, </a:t>
            </a:r>
            <a:r>
              <a:rPr lang="pt-BR" sz="1200" dirty="0">
                <a:latin typeface="Arial Black" panose="020B0A04020102020204" pitchFamily="34" charset="0"/>
              </a:rPr>
              <a:t>de 27 de dezembro </a:t>
            </a:r>
            <a:r>
              <a:rPr lang="pt-BR" sz="1200" dirty="0" smtClean="0">
                <a:latin typeface="Arial Black" panose="020B0A04020102020204" pitchFamily="34" charset="0"/>
              </a:rPr>
              <a:t>de </a:t>
            </a:r>
            <a:r>
              <a:rPr lang="pt-BR" sz="1200" dirty="0">
                <a:latin typeface="Arial Black" panose="020B0A04020102020204" pitchFamily="34" charset="0"/>
              </a:rPr>
              <a:t>2012</a:t>
            </a:r>
          </a:p>
        </p:txBody>
      </p:sp>
      <p:sp>
        <p:nvSpPr>
          <p:cNvPr id="49" name="Google Shape;102;p2"/>
          <p:cNvSpPr/>
          <p:nvPr/>
        </p:nvSpPr>
        <p:spPr>
          <a:xfrm>
            <a:off x="1" y="0"/>
            <a:ext cx="893221" cy="6858000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9º ANO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46033" y="1106905"/>
            <a:ext cx="5549967" cy="5549967"/>
            <a:chOff x="546033" y="1106905"/>
            <a:chExt cx="5549967" cy="5549967"/>
          </a:xfrm>
        </p:grpSpPr>
        <p:pic>
          <p:nvPicPr>
            <p:cNvPr id="2054" name="Picture 6" descr="Vetor grátis ilustração do conceito de exercícios de alongamen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33" y="1106905"/>
              <a:ext cx="5549967" cy="55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546033" y="6410651"/>
              <a:ext cx="554996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00" dirty="0" smtClean="0">
                  <a:latin typeface="Arial Black" panose="020B0A04020102020204" pitchFamily="34" charset="0"/>
                  <a:ea typeface="Tahoma" panose="020B0604030504040204" pitchFamily="34" charset="0"/>
                  <a:cs typeface="Times New Roman" panose="02020603050405020304" pitchFamily="18" charset="0"/>
                  <a:hlinkClick r:id="rId3"/>
                </a:rPr>
                <a:t>www.freepik.com</a:t>
              </a:r>
              <a:r>
                <a:rPr lang="pt-BR" sz="1000" dirty="0" smtClean="0">
                  <a:latin typeface="Arial Black" panose="020B0A040201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pt-BR" sz="1000" dirty="0"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EDUCAÇÃO FÍSICA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644265" y="2715939"/>
            <a:ext cx="5048985" cy="233189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VAMOS À PRÁTICA</a:t>
            </a:r>
          </a:p>
        </p:txBody>
      </p:sp>
    </p:spTree>
    <p:extLst>
      <p:ext uri="{BB962C8B-B14F-4D97-AF65-F5344CB8AC3E}">
        <p14:creationId xmlns:p14="http://schemas.microsoft.com/office/powerpoint/2010/main" val="42240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DINÂMICA “1, 2, 3”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8191" r="8714" b="9081"/>
          <a:stretch/>
        </p:blipFill>
        <p:spPr>
          <a:xfrm>
            <a:off x="147783" y="2632364"/>
            <a:ext cx="1625600" cy="1607127"/>
          </a:xfrm>
          <a:prstGeom prst="rect">
            <a:avLst/>
          </a:prstGeom>
        </p:spPr>
      </p:pic>
      <p:pic>
        <p:nvPicPr>
          <p:cNvPr id="14" name="Picture 2" descr="Dinâmica 1,2,3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77" y="1290855"/>
            <a:ext cx="8273645" cy="46539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47782" y="6268677"/>
            <a:ext cx="11864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Dinâmica 1, 2, 3 (Canal Motivando pessoas com Gilmara Rocha) – 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Disponível em: </a:t>
            </a:r>
            <a:r>
              <a:rPr lang="pt-BR" sz="1400" dirty="0" smtClean="0">
                <a:latin typeface="Arial Black" panose="020B0A04020102020204" pitchFamily="34" charset="0"/>
                <a:hlinkClick r:id="rId4"/>
              </a:rPr>
              <a:t>https</a:t>
            </a:r>
            <a:r>
              <a:rPr lang="pt-BR" sz="1400" dirty="0">
                <a:latin typeface="Arial Black" panose="020B0A04020102020204" pitchFamily="34" charset="0"/>
                <a:hlinkClick r:id="rId4"/>
              </a:rPr>
              <a:t>://</a:t>
            </a:r>
            <a:r>
              <a:rPr lang="pt-BR" sz="1400" dirty="0" smtClean="0">
                <a:latin typeface="Arial Black" panose="020B0A04020102020204" pitchFamily="34" charset="0"/>
                <a:hlinkClick r:id="rId4"/>
              </a:rPr>
              <a:t>youtu.be/ZP1QRxv_kYo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8191" r="8714" b="9081"/>
          <a:stretch/>
        </p:blipFill>
        <p:spPr>
          <a:xfrm>
            <a:off x="10418616" y="2632364"/>
            <a:ext cx="1625600" cy="16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SEIS COMPONENTES DA AÇÃO DIDÁTICA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19774" y="6382326"/>
            <a:ext cx="11752447" cy="47567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ALENCAR, Gildiney Penaves de; </a:t>
            </a:r>
            <a:r>
              <a:rPr lang="pt-BR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didática em Educação Física: </a:t>
            </a:r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educação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nfantil aos anos finais do ensino fundamental. Campo Grande: Vez e Voz, 2022. p. 13.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002144" y="1182253"/>
            <a:ext cx="10187709" cy="4997427"/>
            <a:chOff x="2809678" y="1154545"/>
            <a:chExt cx="6563406" cy="5107709"/>
          </a:xfrm>
        </p:grpSpPr>
        <p:sp>
          <p:nvSpPr>
            <p:cNvPr id="3" name="Elipse 2"/>
            <p:cNvSpPr/>
            <p:nvPr/>
          </p:nvSpPr>
          <p:spPr>
            <a:xfrm>
              <a:off x="5303773" y="2330339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" name="Forma Livre 3"/>
            <p:cNvSpPr/>
            <p:nvPr/>
          </p:nvSpPr>
          <p:spPr>
            <a:xfrm>
              <a:off x="5106870" y="1154545"/>
              <a:ext cx="1969022" cy="1072619"/>
            </a:xfrm>
            <a:custGeom>
              <a:avLst/>
              <a:gdLst>
                <a:gd name="connsiteX0" fmla="*/ 0 w 1969022"/>
                <a:gd name="connsiteY0" fmla="*/ 0 h 1072619"/>
                <a:gd name="connsiteX1" fmla="*/ 1969022 w 1969022"/>
                <a:gd name="connsiteY1" fmla="*/ 0 h 1072619"/>
                <a:gd name="connsiteX2" fmla="*/ 1969022 w 1969022"/>
                <a:gd name="connsiteY2" fmla="*/ 1072619 h 1072619"/>
                <a:gd name="connsiteX3" fmla="*/ 0 w 1969022"/>
                <a:gd name="connsiteY3" fmla="*/ 1072619 h 1072619"/>
                <a:gd name="connsiteX4" fmla="*/ 0 w 1969022"/>
                <a:gd name="connsiteY4" fmla="*/ 0 h 107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22" h="1072619">
                  <a:moveTo>
                    <a:pt x="0" y="0"/>
                  </a:moveTo>
                  <a:lnTo>
                    <a:pt x="1969022" y="0"/>
                  </a:lnTo>
                  <a:lnTo>
                    <a:pt x="1969022" y="1072619"/>
                  </a:lnTo>
                  <a:lnTo>
                    <a:pt x="0" y="10726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a) </a:t>
              </a:r>
              <a:r>
                <a:rPr lang="pt-BR" sz="2800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O que ensinar?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5815062" y="2625565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7507108" y="2176087"/>
              <a:ext cx="1865976" cy="1174773"/>
            </a:xfrm>
            <a:custGeom>
              <a:avLst/>
              <a:gdLst>
                <a:gd name="connsiteX0" fmla="*/ 0 w 1865976"/>
                <a:gd name="connsiteY0" fmla="*/ 0 h 1174773"/>
                <a:gd name="connsiteX1" fmla="*/ 1865976 w 1865976"/>
                <a:gd name="connsiteY1" fmla="*/ 0 h 1174773"/>
                <a:gd name="connsiteX2" fmla="*/ 1865976 w 1865976"/>
                <a:gd name="connsiteY2" fmla="*/ 1174773 h 1174773"/>
                <a:gd name="connsiteX3" fmla="*/ 0 w 1865976"/>
                <a:gd name="connsiteY3" fmla="*/ 1174773 h 1174773"/>
                <a:gd name="connsiteX4" fmla="*/ 0 w 1865976"/>
                <a:gd name="connsiteY4" fmla="*/ 0 h 11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976" h="1174773">
                  <a:moveTo>
                    <a:pt x="0" y="0"/>
                  </a:moveTo>
                  <a:lnTo>
                    <a:pt x="1865976" y="0"/>
                  </a:lnTo>
                  <a:lnTo>
                    <a:pt x="1865976" y="1174773"/>
                  </a:lnTo>
                  <a:lnTo>
                    <a:pt x="0" y="11747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>
                  <a:latin typeface="Arial Black" panose="020B0A04020102020204" pitchFamily="34" charset="0"/>
                  <a:cs typeface="Arial" panose="020B0604020202020204" pitchFamily="34" charset="0"/>
                </a:rPr>
                <a:t>f) Sob que condições se ensina?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5815062" y="3216016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7507108" y="3928031"/>
              <a:ext cx="1865976" cy="1312681"/>
            </a:xfrm>
            <a:custGeom>
              <a:avLst/>
              <a:gdLst>
                <a:gd name="connsiteX0" fmla="*/ 0 w 1865976"/>
                <a:gd name="connsiteY0" fmla="*/ 0 h 1312681"/>
                <a:gd name="connsiteX1" fmla="*/ 1865976 w 1865976"/>
                <a:gd name="connsiteY1" fmla="*/ 0 h 1312681"/>
                <a:gd name="connsiteX2" fmla="*/ 1865976 w 1865976"/>
                <a:gd name="connsiteY2" fmla="*/ 1312681 h 1312681"/>
                <a:gd name="connsiteX3" fmla="*/ 0 w 1865976"/>
                <a:gd name="connsiteY3" fmla="*/ 1312681 h 1312681"/>
                <a:gd name="connsiteX4" fmla="*/ 0 w 1865976"/>
                <a:gd name="connsiteY4" fmla="*/ 0 h 131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976" h="1312681">
                  <a:moveTo>
                    <a:pt x="0" y="0"/>
                  </a:moveTo>
                  <a:lnTo>
                    <a:pt x="1865976" y="0"/>
                  </a:lnTo>
                  <a:lnTo>
                    <a:pt x="1865976" y="1312681"/>
                  </a:lnTo>
                  <a:lnTo>
                    <a:pt x="0" y="13126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>
                  <a:latin typeface="Arial Black" panose="020B0A04020102020204" pitchFamily="34" charset="0"/>
                  <a:cs typeface="Arial" panose="020B0604020202020204" pitchFamily="34" charset="0"/>
                </a:rPr>
                <a:t>e) Como se ensina?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5303773" y="3511753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5106870" y="5189635"/>
              <a:ext cx="1969022" cy="1072619"/>
            </a:xfrm>
            <a:custGeom>
              <a:avLst/>
              <a:gdLst>
                <a:gd name="connsiteX0" fmla="*/ 0 w 1969022"/>
                <a:gd name="connsiteY0" fmla="*/ 0 h 1072619"/>
                <a:gd name="connsiteX1" fmla="*/ 1969022 w 1969022"/>
                <a:gd name="connsiteY1" fmla="*/ 0 h 1072619"/>
                <a:gd name="connsiteX2" fmla="*/ 1969022 w 1969022"/>
                <a:gd name="connsiteY2" fmla="*/ 1072619 h 1072619"/>
                <a:gd name="connsiteX3" fmla="*/ 0 w 1969022"/>
                <a:gd name="connsiteY3" fmla="*/ 1072619 h 1072619"/>
                <a:gd name="connsiteX4" fmla="*/ 0 w 1969022"/>
                <a:gd name="connsiteY4" fmla="*/ 0 h 107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022" h="1072619">
                  <a:moveTo>
                    <a:pt x="0" y="0"/>
                  </a:moveTo>
                  <a:lnTo>
                    <a:pt x="1969022" y="0"/>
                  </a:lnTo>
                  <a:lnTo>
                    <a:pt x="1969022" y="1072619"/>
                  </a:lnTo>
                  <a:lnTo>
                    <a:pt x="0" y="107261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>
                  <a:latin typeface="Arial Black" panose="020B0A04020102020204" pitchFamily="34" charset="0"/>
                  <a:cs typeface="Arial" panose="020B0604020202020204" pitchFamily="34" charset="0"/>
                </a:rPr>
                <a:t>d) Para que se ensina?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4792483" y="3216016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2809678" y="3928031"/>
              <a:ext cx="1865976" cy="1312681"/>
            </a:xfrm>
            <a:custGeom>
              <a:avLst/>
              <a:gdLst>
                <a:gd name="connsiteX0" fmla="*/ 0 w 1865976"/>
                <a:gd name="connsiteY0" fmla="*/ 0 h 1312681"/>
                <a:gd name="connsiteX1" fmla="*/ 1865976 w 1865976"/>
                <a:gd name="connsiteY1" fmla="*/ 0 h 1312681"/>
                <a:gd name="connsiteX2" fmla="*/ 1865976 w 1865976"/>
                <a:gd name="connsiteY2" fmla="*/ 1312681 h 1312681"/>
                <a:gd name="connsiteX3" fmla="*/ 0 w 1865976"/>
                <a:gd name="connsiteY3" fmla="*/ 1312681 h 1312681"/>
                <a:gd name="connsiteX4" fmla="*/ 0 w 1865976"/>
                <a:gd name="connsiteY4" fmla="*/ 0 h 131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976" h="1312681">
                  <a:moveTo>
                    <a:pt x="0" y="0"/>
                  </a:moveTo>
                  <a:lnTo>
                    <a:pt x="1865976" y="0"/>
                  </a:lnTo>
                  <a:lnTo>
                    <a:pt x="1865976" y="1312681"/>
                  </a:lnTo>
                  <a:lnTo>
                    <a:pt x="0" y="13126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>
                  <a:latin typeface="Arial Black" panose="020B0A04020102020204" pitchFamily="34" charset="0"/>
                  <a:cs typeface="Arial" panose="020B0604020202020204" pitchFamily="34" charset="0"/>
                </a:rPr>
                <a:t>c) Quem ensina?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4792483" y="2625565"/>
              <a:ext cx="1575217" cy="1575217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Forma Livre 35"/>
            <p:cNvSpPr/>
            <p:nvPr/>
          </p:nvSpPr>
          <p:spPr>
            <a:xfrm>
              <a:off x="2809678" y="2176087"/>
              <a:ext cx="1865976" cy="1312681"/>
            </a:xfrm>
            <a:custGeom>
              <a:avLst/>
              <a:gdLst>
                <a:gd name="connsiteX0" fmla="*/ 0 w 1865976"/>
                <a:gd name="connsiteY0" fmla="*/ 0 h 1312681"/>
                <a:gd name="connsiteX1" fmla="*/ 1865976 w 1865976"/>
                <a:gd name="connsiteY1" fmla="*/ 0 h 1312681"/>
                <a:gd name="connsiteX2" fmla="*/ 1865976 w 1865976"/>
                <a:gd name="connsiteY2" fmla="*/ 1312681 h 1312681"/>
                <a:gd name="connsiteX3" fmla="*/ 0 w 1865976"/>
                <a:gd name="connsiteY3" fmla="*/ 1312681 h 1312681"/>
                <a:gd name="connsiteX4" fmla="*/ 0 w 1865976"/>
                <a:gd name="connsiteY4" fmla="*/ 0 h 131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5976" h="1312681">
                  <a:moveTo>
                    <a:pt x="0" y="0"/>
                  </a:moveTo>
                  <a:lnTo>
                    <a:pt x="1865976" y="0"/>
                  </a:lnTo>
                  <a:lnTo>
                    <a:pt x="1865976" y="1312681"/>
                  </a:lnTo>
                  <a:lnTo>
                    <a:pt x="0" y="131268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b) </a:t>
              </a:r>
              <a:r>
                <a:rPr lang="pt-BR" sz="2800" kern="1200" dirty="0">
                  <a:latin typeface="Arial Black" panose="020B0A04020102020204" pitchFamily="34" charset="0"/>
                  <a:cs typeface="Arial" panose="020B0604020202020204" pitchFamily="34" charset="0"/>
                </a:rPr>
                <a:t>Para quem ensinar?</a:t>
              </a:r>
              <a:endParaRPr lang="pt-BR" sz="28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7204364" y="5915885"/>
            <a:ext cx="4920258" cy="26379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Adaptado de Tavares, R. H. </a:t>
            </a:r>
            <a:r>
              <a:rPr lang="pt-BR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Didática geral</a:t>
            </a:r>
            <a:r>
              <a:rPr lang="pt-BR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Belo Horizonte: Editora UFMG, 2011.</a:t>
            </a:r>
          </a:p>
        </p:txBody>
      </p:sp>
    </p:spTree>
    <p:extLst>
      <p:ext uri="{BB962C8B-B14F-4D97-AF65-F5344CB8AC3E}">
        <p14:creationId xmlns:p14="http://schemas.microsoft.com/office/powerpoint/2010/main" val="1827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2;p2"/>
          <p:cNvSpPr/>
          <p:nvPr/>
        </p:nvSpPr>
        <p:spPr>
          <a:xfrm>
            <a:off x="1" y="0"/>
            <a:ext cx="893221" cy="6858000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latin typeface="Arial Black"/>
                <a:ea typeface="Calibri"/>
                <a:cs typeface="Calibri"/>
                <a:sym typeface="Arial Black"/>
              </a:rPr>
              <a:t>BASE DO TRABALHO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1099127" y="83132"/>
            <a:ext cx="3602182" cy="6650179"/>
            <a:chOff x="1043709" y="310687"/>
            <a:chExt cx="2878998" cy="6195062"/>
          </a:xfrm>
        </p:grpSpPr>
        <p:sp>
          <p:nvSpPr>
            <p:cNvPr id="40" name="Retângulo 39"/>
            <p:cNvSpPr/>
            <p:nvPr/>
          </p:nvSpPr>
          <p:spPr>
            <a:xfrm>
              <a:off x="1043709" y="775820"/>
              <a:ext cx="2878998" cy="243935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orma Livre 40"/>
            <p:cNvSpPr/>
            <p:nvPr/>
          </p:nvSpPr>
          <p:spPr>
            <a:xfrm>
              <a:off x="1043709" y="310687"/>
              <a:ext cx="2878998" cy="420047"/>
            </a:xfrm>
            <a:custGeom>
              <a:avLst/>
              <a:gdLst>
                <a:gd name="connsiteX0" fmla="*/ 0 w 2878998"/>
                <a:gd name="connsiteY0" fmla="*/ 0 h 420047"/>
                <a:gd name="connsiteX1" fmla="*/ 2878998 w 2878998"/>
                <a:gd name="connsiteY1" fmla="*/ 0 h 420047"/>
                <a:gd name="connsiteX2" fmla="*/ 2878998 w 2878998"/>
                <a:gd name="connsiteY2" fmla="*/ 420047 h 420047"/>
                <a:gd name="connsiteX3" fmla="*/ 0 w 2878998"/>
                <a:gd name="connsiteY3" fmla="*/ 420047 h 420047"/>
                <a:gd name="connsiteX4" fmla="*/ 0 w 2878998"/>
                <a:gd name="connsiteY4" fmla="*/ 0 h 4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8998" h="420047">
                  <a:moveTo>
                    <a:pt x="0" y="0"/>
                  </a:moveTo>
                  <a:lnTo>
                    <a:pt x="2878998" y="0"/>
                  </a:lnTo>
                  <a:lnTo>
                    <a:pt x="2878998" y="420047"/>
                  </a:lnTo>
                  <a:lnTo>
                    <a:pt x="0" y="42004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>
                  <a:latin typeface="Arial Black" panose="020B0A04020102020204" pitchFamily="34" charset="0"/>
                </a:rPr>
                <a:t>Referencial Curricular</a:t>
              </a:r>
              <a:endParaRPr lang="pt-BR" sz="17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1043709" y="4066391"/>
              <a:ext cx="2878998" cy="243935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orma Livre 42"/>
            <p:cNvSpPr/>
            <p:nvPr/>
          </p:nvSpPr>
          <p:spPr>
            <a:xfrm>
              <a:off x="1043709" y="3601258"/>
              <a:ext cx="2878998" cy="420047"/>
            </a:xfrm>
            <a:custGeom>
              <a:avLst/>
              <a:gdLst>
                <a:gd name="connsiteX0" fmla="*/ 0 w 2878998"/>
                <a:gd name="connsiteY0" fmla="*/ 0 h 420047"/>
                <a:gd name="connsiteX1" fmla="*/ 2878998 w 2878998"/>
                <a:gd name="connsiteY1" fmla="*/ 0 h 420047"/>
                <a:gd name="connsiteX2" fmla="*/ 2878998 w 2878998"/>
                <a:gd name="connsiteY2" fmla="*/ 420047 h 420047"/>
                <a:gd name="connsiteX3" fmla="*/ 0 w 2878998"/>
                <a:gd name="connsiteY3" fmla="*/ 420047 h 420047"/>
                <a:gd name="connsiteX4" fmla="*/ 0 w 2878998"/>
                <a:gd name="connsiteY4" fmla="*/ 0 h 4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8998" h="420047">
                  <a:moveTo>
                    <a:pt x="0" y="0"/>
                  </a:moveTo>
                  <a:lnTo>
                    <a:pt x="2878998" y="0"/>
                  </a:lnTo>
                  <a:lnTo>
                    <a:pt x="2878998" y="420047"/>
                  </a:lnTo>
                  <a:lnTo>
                    <a:pt x="0" y="42004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700" kern="1200" dirty="0" smtClean="0">
                  <a:latin typeface="Arial Black" panose="020B0A04020102020204" pitchFamily="34" charset="0"/>
                </a:rPr>
                <a:t>Plano de Ensino Anual</a:t>
              </a:r>
              <a:endParaRPr lang="pt-BR" sz="1700" kern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4978400" y="83132"/>
            <a:ext cx="6982691" cy="6650179"/>
            <a:chOff x="5454570" y="769808"/>
            <a:chExt cx="4411109" cy="4450166"/>
          </a:xfrm>
        </p:grpSpPr>
        <p:sp>
          <p:nvSpPr>
            <p:cNvPr id="34" name="Retângulo 33"/>
            <p:cNvSpPr/>
            <p:nvPr/>
          </p:nvSpPr>
          <p:spPr>
            <a:xfrm>
              <a:off x="5454570" y="1196280"/>
              <a:ext cx="4411109" cy="402369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orma Livre 37"/>
            <p:cNvSpPr/>
            <p:nvPr/>
          </p:nvSpPr>
          <p:spPr>
            <a:xfrm>
              <a:off x="5454570" y="769808"/>
              <a:ext cx="4411109" cy="426472"/>
            </a:xfrm>
            <a:custGeom>
              <a:avLst/>
              <a:gdLst>
                <a:gd name="connsiteX0" fmla="*/ 0 w 4411109"/>
                <a:gd name="connsiteY0" fmla="*/ 0 h 643583"/>
                <a:gd name="connsiteX1" fmla="*/ 4411109 w 4411109"/>
                <a:gd name="connsiteY1" fmla="*/ 0 h 643583"/>
                <a:gd name="connsiteX2" fmla="*/ 4411109 w 4411109"/>
                <a:gd name="connsiteY2" fmla="*/ 643583 h 643583"/>
                <a:gd name="connsiteX3" fmla="*/ 0 w 4411109"/>
                <a:gd name="connsiteY3" fmla="*/ 643583 h 643583"/>
                <a:gd name="connsiteX4" fmla="*/ 0 w 4411109"/>
                <a:gd name="connsiteY4" fmla="*/ 0 h 64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109" h="643583">
                  <a:moveTo>
                    <a:pt x="0" y="0"/>
                  </a:moveTo>
                  <a:lnTo>
                    <a:pt x="4411109" y="0"/>
                  </a:lnTo>
                  <a:lnTo>
                    <a:pt x="4411109" y="643583"/>
                  </a:lnTo>
                  <a:lnTo>
                    <a:pt x="0" y="64358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700" kern="1200" dirty="0" smtClean="0">
                  <a:latin typeface="Arial Black" panose="020B0A04020102020204" pitchFamily="34" charset="0"/>
                </a:rPr>
                <a:t>Plano de Aula</a:t>
              </a:r>
              <a:endParaRPr lang="pt-BR" sz="27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7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7505280"/>
              </p:ext>
            </p:extLst>
          </p:nvPr>
        </p:nvGraphicFramePr>
        <p:xfrm>
          <a:off x="129309" y="1671783"/>
          <a:ext cx="5854213" cy="504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10762" r="10231" b="9417"/>
          <a:stretch/>
        </p:blipFill>
        <p:spPr>
          <a:xfrm>
            <a:off x="6866927" y="3795152"/>
            <a:ext cx="2755721" cy="2776520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983522" y="1814947"/>
            <a:ext cx="6143823" cy="736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pt-B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Link Drive: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pt-BR" sz="2800" dirty="0" smtClean="0">
                <a:latin typeface="Arial Black" panose="020B0A04020102020204" pitchFamily="34" charset="0"/>
                <a:hlinkClick r:id="rId9"/>
              </a:rPr>
              <a:t>https://abre.ai/edf-complement</a:t>
            </a:r>
            <a:endParaRPr lang="pt-BR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Clicando - ícones de gestos grát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80" y="2664033"/>
            <a:ext cx="1969157" cy="19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>
            <a:extLst>
              <a:ext uri="{FF2B5EF4-FFF2-40B4-BE49-F238E27FC236}">
                <a16:creationId xmlns:a16="http://schemas.microsoft.com/office/drawing/2014/main" id="{12831705-4346-4BDC-8017-41677D799440}"/>
              </a:ext>
            </a:extLst>
          </p:cNvPr>
          <p:cNvSpPr txBox="1">
            <a:spLocks/>
          </p:cNvSpPr>
          <p:nvPr/>
        </p:nvSpPr>
        <p:spPr>
          <a:xfrm>
            <a:off x="147782" y="2013527"/>
            <a:ext cx="11859491" cy="3703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600" dirty="0" smtClean="0">
                <a:latin typeface="Arial Black" panose="020B0A04020102020204" pitchFamily="34" charset="0"/>
              </a:rPr>
              <a:t>CONTATO: (67) 2020-3844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600" dirty="0" smtClean="0">
                <a:latin typeface="Arial Black" panose="020B0A04020102020204" pitchFamily="34" charset="0"/>
                <a:hlinkClick r:id="rId3"/>
              </a:rPr>
              <a:t>ed.fisica.reme@gmail.com</a:t>
            </a:r>
            <a:endParaRPr lang="pt-BR" sz="3600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600" dirty="0" smtClean="0">
                <a:latin typeface="Arial Black" panose="020B0A04020102020204" pitchFamily="34" charset="0"/>
              </a:rPr>
              <a:t> </a:t>
            </a:r>
            <a:r>
              <a:rPr lang="pt-BR" sz="3600" dirty="0" smtClean="0">
                <a:latin typeface="Arial Black" panose="020B0A04020102020204" pitchFamily="34" charset="0"/>
                <a:hlinkClick r:id="rId4"/>
              </a:rPr>
              <a:t>https://educacaofisicasemed.blogspot.com/</a:t>
            </a:r>
            <a:endParaRPr lang="pt-BR" sz="3600" dirty="0">
              <a:latin typeface="Arial Black" panose="020B0A040201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600" dirty="0" smtClean="0">
                <a:latin typeface="Arial Black" panose="020B0A04020102020204" pitchFamily="34" charset="0"/>
              </a:rPr>
              <a:t>Educação Física GEFEM SEMED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2184707" y="3455164"/>
            <a:ext cx="76887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OBRIGADO!</a:t>
            </a:r>
            <a:endParaRPr lang="pt-BR" sz="8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C425FDA-A333-4793-B9D5-446A17ECE49E}"/>
              </a:ext>
            </a:extLst>
          </p:cNvPr>
          <p:cNvCxnSpPr/>
          <p:nvPr/>
        </p:nvCxnSpPr>
        <p:spPr>
          <a:xfrm>
            <a:off x="3413319" y="3066322"/>
            <a:ext cx="5231567" cy="0"/>
          </a:xfrm>
          <a:prstGeom prst="line">
            <a:avLst/>
          </a:prstGeom>
          <a:ln w="76200">
            <a:solidFill>
              <a:srgbClr val="E8F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47E4027-5D0C-46BA-90BA-51852B173A77}"/>
              </a:ext>
            </a:extLst>
          </p:cNvPr>
          <p:cNvCxnSpPr/>
          <p:nvPr/>
        </p:nvCxnSpPr>
        <p:spPr>
          <a:xfrm>
            <a:off x="3413319" y="5167445"/>
            <a:ext cx="5231567" cy="0"/>
          </a:xfrm>
          <a:prstGeom prst="line">
            <a:avLst/>
          </a:prstGeom>
          <a:ln w="76200">
            <a:solidFill>
              <a:srgbClr val="E8F0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053164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ADRIANE BARBOSA NOGUEIRA LOPES</a:t>
            </a:r>
            <a:endParaRPr lang="pt-BR" sz="28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Prefeita Municipal</a:t>
            </a:r>
            <a:endParaRPr lang="pt-BR" sz="24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endParaRPr lang="pt-BR" sz="24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LUCAS </a:t>
            </a:r>
            <a:r>
              <a:rPr lang="pt-BR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HENRIQUE BITENCOURT DE SOUZA</a:t>
            </a:r>
            <a:endParaRPr lang="pt-BR" sz="28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Secretário Municipal de Educação</a:t>
            </a:r>
            <a:endParaRPr lang="pt-BR" sz="24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endParaRPr lang="pt-BR" sz="24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ANA </a:t>
            </a:r>
            <a:r>
              <a:rPr lang="pt-BR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CRISTINA CANTERO DORSA LIMA</a:t>
            </a:r>
            <a:endParaRPr lang="pt-BR" sz="28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Superintendente de Gestão das Políticas Educacionais</a:t>
            </a:r>
            <a:endParaRPr lang="pt-BR" sz="24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endParaRPr lang="pt-BR" sz="24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ANA </a:t>
            </a:r>
            <a:r>
              <a:rPr lang="pt-BR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MARIA RIBAS</a:t>
            </a:r>
            <a:endParaRPr lang="pt-BR" sz="2800" dirty="0">
              <a:solidFill>
                <a:srgbClr val="222222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>
                <a:solidFill>
                  <a:srgbClr val="000000"/>
                </a:solidFill>
                <a:latin typeface="Arial Black" panose="020B0A04020102020204" pitchFamily="34" charset="0"/>
              </a:rPr>
              <a:t>Gerente do Ensino Fundamental e Médio</a:t>
            </a:r>
            <a:endParaRPr lang="pt-BR" sz="2400" b="0" i="0" dirty="0">
              <a:solidFill>
                <a:srgbClr val="222222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PROGRAMAÇÃO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49124" y="1154545"/>
            <a:ext cx="11693753" cy="5486400"/>
            <a:chOff x="249124" y="1421225"/>
            <a:chExt cx="11693753" cy="4832967"/>
          </a:xfrm>
        </p:grpSpPr>
        <p:sp>
          <p:nvSpPr>
            <p:cNvPr id="3" name="Forma Livre 2"/>
            <p:cNvSpPr/>
            <p:nvPr/>
          </p:nvSpPr>
          <p:spPr>
            <a:xfrm>
              <a:off x="3627021" y="2389414"/>
              <a:ext cx="746730" cy="91440"/>
            </a:xfrm>
            <a:custGeom>
              <a:avLst/>
              <a:gdLst>
                <a:gd name="connsiteX0" fmla="*/ 0 w 746730"/>
                <a:gd name="connsiteY0" fmla="*/ 45720 h 91440"/>
                <a:gd name="connsiteX1" fmla="*/ 746730 w 74673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730" h="91440">
                  <a:moveTo>
                    <a:pt x="0" y="45720"/>
                  </a:moveTo>
                  <a:lnTo>
                    <a:pt x="74673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32" tIns="41833" rIns="366632" bIns="418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>
                <a:latin typeface="Arial Black" panose="020B0A04020102020204" pitchFamily="34" charset="0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49124" y="1421225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 Black" panose="020B0A04020102020204" pitchFamily="34" charset="0"/>
                </a:rPr>
                <a:t>Contextualização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784049" y="2389414"/>
              <a:ext cx="746730" cy="91440"/>
            </a:xfrm>
            <a:custGeom>
              <a:avLst/>
              <a:gdLst>
                <a:gd name="connsiteX0" fmla="*/ 0 w 746730"/>
                <a:gd name="connsiteY0" fmla="*/ 45720 h 91440"/>
                <a:gd name="connsiteX1" fmla="*/ 746730 w 74673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730" h="91440">
                  <a:moveTo>
                    <a:pt x="0" y="45720"/>
                  </a:moveTo>
                  <a:lnTo>
                    <a:pt x="74673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32" tIns="41833" rIns="366632" bIns="418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>
                <a:latin typeface="Arial Black" panose="020B0A04020102020204" pitchFamily="34" charset="0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406152" y="1421225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 Black" panose="020B0A04020102020204" pitchFamily="34" charset="0"/>
                </a:rPr>
                <a:t>Dimensões do conhecimento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1938972" y="3447243"/>
              <a:ext cx="8314056" cy="746730"/>
            </a:xfrm>
            <a:custGeom>
              <a:avLst/>
              <a:gdLst>
                <a:gd name="connsiteX0" fmla="*/ 8314056 w 8314056"/>
                <a:gd name="connsiteY0" fmla="*/ 0 h 746730"/>
                <a:gd name="connsiteX1" fmla="*/ 8314056 w 8314056"/>
                <a:gd name="connsiteY1" fmla="*/ 390465 h 746730"/>
                <a:gd name="connsiteX2" fmla="*/ 0 w 8314056"/>
                <a:gd name="connsiteY2" fmla="*/ 390465 h 746730"/>
                <a:gd name="connsiteX3" fmla="*/ 0 w 8314056"/>
                <a:gd name="connsiteY3" fmla="*/ 746730 h 74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4056" h="746730">
                  <a:moveTo>
                    <a:pt x="8314056" y="0"/>
                  </a:moveTo>
                  <a:lnTo>
                    <a:pt x="8314056" y="390465"/>
                  </a:lnTo>
                  <a:lnTo>
                    <a:pt x="0" y="390465"/>
                  </a:lnTo>
                  <a:lnTo>
                    <a:pt x="0" y="74673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0971" tIns="369479" rIns="3960970" bIns="36947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>
                <a:latin typeface="Arial Black" panose="020B0A040201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8563180" y="1421225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 Black" panose="020B0A04020102020204" pitchFamily="34" charset="0"/>
                </a:rPr>
                <a:t>Organização do conhecimento e do Referencial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627021" y="5194563"/>
              <a:ext cx="746730" cy="91440"/>
            </a:xfrm>
            <a:custGeom>
              <a:avLst/>
              <a:gdLst>
                <a:gd name="connsiteX0" fmla="*/ 0 w 746730"/>
                <a:gd name="connsiteY0" fmla="*/ 45720 h 91440"/>
                <a:gd name="connsiteX1" fmla="*/ 746730 w 74673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730" h="91440">
                  <a:moveTo>
                    <a:pt x="0" y="45720"/>
                  </a:moveTo>
                  <a:lnTo>
                    <a:pt x="74673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32" tIns="41833" rIns="366632" bIns="418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>
                <a:latin typeface="Arial Black" panose="020B0A040201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249124" y="4226374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 Black" panose="020B0A04020102020204" pitchFamily="34" charset="0"/>
                </a:rPr>
                <a:t>Sugestão prática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784049" y="5194563"/>
              <a:ext cx="746730" cy="91440"/>
            </a:xfrm>
            <a:custGeom>
              <a:avLst/>
              <a:gdLst>
                <a:gd name="connsiteX0" fmla="*/ 0 w 746730"/>
                <a:gd name="connsiteY0" fmla="*/ 45720 h 91440"/>
                <a:gd name="connsiteX1" fmla="*/ 746730 w 74673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730" h="91440">
                  <a:moveTo>
                    <a:pt x="0" y="45720"/>
                  </a:moveTo>
                  <a:lnTo>
                    <a:pt x="74673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632" tIns="41833" rIns="366632" bIns="4183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500" kern="1200">
                <a:latin typeface="Arial Black" panose="020B0A04020102020204" pitchFamily="34" charset="0"/>
              </a:endParaRP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4406152" y="4226374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latin typeface="Arial Black" panose="020B0A04020102020204" pitchFamily="34" charset="0"/>
                </a:rPr>
                <a:t>Componentes da ação didática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8563180" y="4226374"/>
              <a:ext cx="3379697" cy="2027818"/>
            </a:xfrm>
            <a:custGeom>
              <a:avLst/>
              <a:gdLst>
                <a:gd name="connsiteX0" fmla="*/ 0 w 3379697"/>
                <a:gd name="connsiteY0" fmla="*/ 0 h 2027818"/>
                <a:gd name="connsiteX1" fmla="*/ 3379697 w 3379697"/>
                <a:gd name="connsiteY1" fmla="*/ 0 h 2027818"/>
                <a:gd name="connsiteX2" fmla="*/ 3379697 w 3379697"/>
                <a:gd name="connsiteY2" fmla="*/ 2027818 h 2027818"/>
                <a:gd name="connsiteX3" fmla="*/ 0 w 3379697"/>
                <a:gd name="connsiteY3" fmla="*/ 2027818 h 2027818"/>
                <a:gd name="connsiteX4" fmla="*/ 0 w 3379697"/>
                <a:gd name="connsiteY4" fmla="*/ 0 h 202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9697" h="2027818">
                  <a:moveTo>
                    <a:pt x="0" y="0"/>
                  </a:moveTo>
                  <a:lnTo>
                    <a:pt x="3379697" y="0"/>
                  </a:lnTo>
                  <a:lnTo>
                    <a:pt x="3379697" y="2027818"/>
                  </a:lnTo>
                  <a:lnTo>
                    <a:pt x="0" y="20278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smtClean="0">
                  <a:latin typeface="Arial Black" panose="020B0A04020102020204" pitchFamily="34" charset="0"/>
                </a:rPr>
                <a:t>Materiais complementares</a:t>
              </a:r>
              <a:endParaRPr lang="pt-BR" sz="2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84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CONTEXTUALIZAÇÃO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4795846"/>
              </p:ext>
            </p:extLst>
          </p:nvPr>
        </p:nvGraphicFramePr>
        <p:xfrm>
          <a:off x="245645" y="1455208"/>
          <a:ext cx="11700707" cy="210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382262658"/>
              </p:ext>
            </p:extLst>
          </p:nvPr>
        </p:nvGraphicFramePr>
        <p:xfrm>
          <a:off x="245645" y="4290453"/>
          <a:ext cx="11700707" cy="210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01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DIMENSÕES DO CONHECIMENTO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3621074"/>
              </p:ext>
            </p:extLst>
          </p:nvPr>
        </p:nvGraphicFramePr>
        <p:xfrm>
          <a:off x="215100" y="1030939"/>
          <a:ext cx="6551460" cy="573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553071727"/>
              </p:ext>
            </p:extLst>
          </p:nvPr>
        </p:nvGraphicFramePr>
        <p:xfrm>
          <a:off x="6507942" y="1209963"/>
          <a:ext cx="5065222" cy="519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12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8"/>
          <p:cNvSpPr/>
          <p:nvPr/>
        </p:nvSpPr>
        <p:spPr>
          <a:xfrm>
            <a:off x="3754742" y="1929587"/>
            <a:ext cx="2052329" cy="1460843"/>
          </a:xfrm>
          <a:custGeom>
            <a:avLst/>
            <a:gdLst>
              <a:gd name="connsiteX0" fmla="*/ 0 w 2564343"/>
              <a:gd name="connsiteY0" fmla="*/ 183452 h 1100688"/>
              <a:gd name="connsiteX1" fmla="*/ 183452 w 2564343"/>
              <a:gd name="connsiteY1" fmla="*/ 0 h 1100688"/>
              <a:gd name="connsiteX2" fmla="*/ 2380891 w 2564343"/>
              <a:gd name="connsiteY2" fmla="*/ 0 h 1100688"/>
              <a:gd name="connsiteX3" fmla="*/ 2564343 w 2564343"/>
              <a:gd name="connsiteY3" fmla="*/ 183452 h 1100688"/>
              <a:gd name="connsiteX4" fmla="*/ 2564343 w 2564343"/>
              <a:gd name="connsiteY4" fmla="*/ 917236 h 1100688"/>
              <a:gd name="connsiteX5" fmla="*/ 2380891 w 2564343"/>
              <a:gd name="connsiteY5" fmla="*/ 1100688 h 1100688"/>
              <a:gd name="connsiteX6" fmla="*/ 183452 w 2564343"/>
              <a:gd name="connsiteY6" fmla="*/ 1100688 h 1100688"/>
              <a:gd name="connsiteX7" fmla="*/ 0 w 2564343"/>
              <a:gd name="connsiteY7" fmla="*/ 917236 h 1100688"/>
              <a:gd name="connsiteX8" fmla="*/ 0 w 2564343"/>
              <a:gd name="connsiteY8" fmla="*/ 183452 h 1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100688">
                <a:moveTo>
                  <a:pt x="0" y="183452"/>
                </a:moveTo>
                <a:cubicBezTo>
                  <a:pt x="0" y="82134"/>
                  <a:pt x="82134" y="0"/>
                  <a:pt x="183452" y="0"/>
                </a:cubicBezTo>
                <a:lnTo>
                  <a:pt x="2380891" y="0"/>
                </a:lnTo>
                <a:cubicBezTo>
                  <a:pt x="2482209" y="0"/>
                  <a:pt x="2564343" y="82134"/>
                  <a:pt x="2564343" y="183452"/>
                </a:cubicBezTo>
                <a:lnTo>
                  <a:pt x="2564343" y="917236"/>
                </a:lnTo>
                <a:cubicBezTo>
                  <a:pt x="2564343" y="1018554"/>
                  <a:pt x="2482209" y="1100688"/>
                  <a:pt x="2380891" y="1100688"/>
                </a:cubicBezTo>
                <a:lnTo>
                  <a:pt x="183452" y="1100688"/>
                </a:lnTo>
                <a:cubicBezTo>
                  <a:pt x="82134" y="1100688"/>
                  <a:pt x="0" y="1018554"/>
                  <a:pt x="0" y="917236"/>
                </a:cubicBezTo>
                <a:lnTo>
                  <a:pt x="0" y="1834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01" tIns="105166" rIns="156601" bIns="1051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latin typeface="Arial Black" panose="020B0A04020102020204" pitchFamily="34" charset="0"/>
              </a:rPr>
              <a:t>Matemática</a:t>
            </a:r>
            <a:endParaRPr lang="pt-BR" sz="2000" kern="1200" dirty="0">
              <a:latin typeface="Arial Black" panose="020B0A04020102020204" pitchFamily="34" charset="0"/>
            </a:endParaRPr>
          </a:p>
        </p:txBody>
      </p:sp>
      <p:grpSp>
        <p:nvGrpSpPr>
          <p:cNvPr id="32" name="Agrupar 31"/>
          <p:cNvGrpSpPr/>
          <p:nvPr/>
        </p:nvGrpSpPr>
        <p:grpSpPr>
          <a:xfrm>
            <a:off x="1217452" y="95558"/>
            <a:ext cx="10826766" cy="848637"/>
            <a:chOff x="0" y="0"/>
            <a:chExt cx="2217835" cy="1518634"/>
          </a:xfrm>
        </p:grpSpPr>
        <p:sp>
          <p:nvSpPr>
            <p:cNvPr id="33" name="Retângulo Arredondado 32"/>
            <p:cNvSpPr/>
            <p:nvPr/>
          </p:nvSpPr>
          <p:spPr>
            <a:xfrm>
              <a:off x="0" y="0"/>
              <a:ext cx="2217835" cy="15186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aixaDeTexto 33"/>
            <p:cNvSpPr txBox="1"/>
            <p:nvPr/>
          </p:nvSpPr>
          <p:spPr>
            <a:xfrm>
              <a:off x="74134" y="74134"/>
              <a:ext cx="2069567" cy="1370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kern="1200" dirty="0" smtClean="0">
                  <a:latin typeface="Arial Black" panose="020B0A04020102020204" pitchFamily="34" charset="0"/>
                </a:rPr>
                <a:t>Ensino Fundamental</a:t>
              </a:r>
              <a:endParaRPr lang="pt-BR" sz="3600" kern="12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1217452" y="989781"/>
            <a:ext cx="10826766" cy="861587"/>
            <a:chOff x="0" y="0"/>
            <a:chExt cx="2217835" cy="1518634"/>
          </a:xfrm>
        </p:grpSpPr>
        <p:sp>
          <p:nvSpPr>
            <p:cNvPr id="30" name="Retângulo Arredondado 29"/>
            <p:cNvSpPr/>
            <p:nvPr/>
          </p:nvSpPr>
          <p:spPr>
            <a:xfrm>
              <a:off x="0" y="0"/>
              <a:ext cx="2217835" cy="15186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aixaDeTexto 30"/>
            <p:cNvSpPr txBox="1"/>
            <p:nvPr/>
          </p:nvSpPr>
          <p:spPr>
            <a:xfrm>
              <a:off x="74134" y="74134"/>
              <a:ext cx="2069567" cy="1370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smtClean="0">
                  <a:latin typeface="Arial Black" panose="020B0A04020102020204" pitchFamily="34" charset="0"/>
                </a:rPr>
                <a:t>Áreas do conhecimento</a:t>
              </a:r>
              <a:endParaRPr lang="pt-BR" sz="32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51" name="Forma Livre 50"/>
          <p:cNvSpPr/>
          <p:nvPr/>
        </p:nvSpPr>
        <p:spPr>
          <a:xfrm>
            <a:off x="5903558" y="1911581"/>
            <a:ext cx="1982562" cy="1460843"/>
          </a:xfrm>
          <a:custGeom>
            <a:avLst/>
            <a:gdLst>
              <a:gd name="connsiteX0" fmla="*/ 0 w 2564343"/>
              <a:gd name="connsiteY0" fmla="*/ 183452 h 1100688"/>
              <a:gd name="connsiteX1" fmla="*/ 183452 w 2564343"/>
              <a:gd name="connsiteY1" fmla="*/ 0 h 1100688"/>
              <a:gd name="connsiteX2" fmla="*/ 2380891 w 2564343"/>
              <a:gd name="connsiteY2" fmla="*/ 0 h 1100688"/>
              <a:gd name="connsiteX3" fmla="*/ 2564343 w 2564343"/>
              <a:gd name="connsiteY3" fmla="*/ 183452 h 1100688"/>
              <a:gd name="connsiteX4" fmla="*/ 2564343 w 2564343"/>
              <a:gd name="connsiteY4" fmla="*/ 917236 h 1100688"/>
              <a:gd name="connsiteX5" fmla="*/ 2380891 w 2564343"/>
              <a:gd name="connsiteY5" fmla="*/ 1100688 h 1100688"/>
              <a:gd name="connsiteX6" fmla="*/ 183452 w 2564343"/>
              <a:gd name="connsiteY6" fmla="*/ 1100688 h 1100688"/>
              <a:gd name="connsiteX7" fmla="*/ 0 w 2564343"/>
              <a:gd name="connsiteY7" fmla="*/ 917236 h 1100688"/>
              <a:gd name="connsiteX8" fmla="*/ 0 w 2564343"/>
              <a:gd name="connsiteY8" fmla="*/ 183452 h 1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100688">
                <a:moveTo>
                  <a:pt x="0" y="183452"/>
                </a:moveTo>
                <a:cubicBezTo>
                  <a:pt x="0" y="82134"/>
                  <a:pt x="82134" y="0"/>
                  <a:pt x="183452" y="0"/>
                </a:cubicBezTo>
                <a:lnTo>
                  <a:pt x="2380891" y="0"/>
                </a:lnTo>
                <a:cubicBezTo>
                  <a:pt x="2482209" y="0"/>
                  <a:pt x="2564343" y="82134"/>
                  <a:pt x="2564343" y="183452"/>
                </a:cubicBezTo>
                <a:lnTo>
                  <a:pt x="2564343" y="917236"/>
                </a:lnTo>
                <a:cubicBezTo>
                  <a:pt x="2564343" y="1018554"/>
                  <a:pt x="2482209" y="1100688"/>
                  <a:pt x="2380891" y="1100688"/>
                </a:cubicBezTo>
                <a:lnTo>
                  <a:pt x="183452" y="1100688"/>
                </a:lnTo>
                <a:cubicBezTo>
                  <a:pt x="82134" y="1100688"/>
                  <a:pt x="0" y="1018554"/>
                  <a:pt x="0" y="917236"/>
                </a:cubicBezTo>
                <a:lnTo>
                  <a:pt x="0" y="1834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01" tIns="105166" rIns="156601" bIns="1051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latin typeface="Arial Black" panose="020B0A04020102020204" pitchFamily="34" charset="0"/>
              </a:rPr>
              <a:t>Ciências da Natureza</a:t>
            </a:r>
            <a:endParaRPr lang="pt-BR" sz="2000" kern="1200" dirty="0">
              <a:latin typeface="Arial Black" panose="020B0A04020102020204" pitchFamily="34" charset="0"/>
            </a:endParaRPr>
          </a:p>
        </p:txBody>
      </p:sp>
      <p:sp>
        <p:nvSpPr>
          <p:cNvPr id="52" name="Forma Livre 51"/>
          <p:cNvSpPr/>
          <p:nvPr/>
        </p:nvSpPr>
        <p:spPr>
          <a:xfrm>
            <a:off x="7982607" y="1883225"/>
            <a:ext cx="1982562" cy="1460843"/>
          </a:xfrm>
          <a:custGeom>
            <a:avLst/>
            <a:gdLst>
              <a:gd name="connsiteX0" fmla="*/ 0 w 2564343"/>
              <a:gd name="connsiteY0" fmla="*/ 183452 h 1100688"/>
              <a:gd name="connsiteX1" fmla="*/ 183452 w 2564343"/>
              <a:gd name="connsiteY1" fmla="*/ 0 h 1100688"/>
              <a:gd name="connsiteX2" fmla="*/ 2380891 w 2564343"/>
              <a:gd name="connsiteY2" fmla="*/ 0 h 1100688"/>
              <a:gd name="connsiteX3" fmla="*/ 2564343 w 2564343"/>
              <a:gd name="connsiteY3" fmla="*/ 183452 h 1100688"/>
              <a:gd name="connsiteX4" fmla="*/ 2564343 w 2564343"/>
              <a:gd name="connsiteY4" fmla="*/ 917236 h 1100688"/>
              <a:gd name="connsiteX5" fmla="*/ 2380891 w 2564343"/>
              <a:gd name="connsiteY5" fmla="*/ 1100688 h 1100688"/>
              <a:gd name="connsiteX6" fmla="*/ 183452 w 2564343"/>
              <a:gd name="connsiteY6" fmla="*/ 1100688 h 1100688"/>
              <a:gd name="connsiteX7" fmla="*/ 0 w 2564343"/>
              <a:gd name="connsiteY7" fmla="*/ 917236 h 1100688"/>
              <a:gd name="connsiteX8" fmla="*/ 0 w 2564343"/>
              <a:gd name="connsiteY8" fmla="*/ 183452 h 1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100688">
                <a:moveTo>
                  <a:pt x="0" y="183452"/>
                </a:moveTo>
                <a:cubicBezTo>
                  <a:pt x="0" y="82134"/>
                  <a:pt x="82134" y="0"/>
                  <a:pt x="183452" y="0"/>
                </a:cubicBezTo>
                <a:lnTo>
                  <a:pt x="2380891" y="0"/>
                </a:lnTo>
                <a:cubicBezTo>
                  <a:pt x="2482209" y="0"/>
                  <a:pt x="2564343" y="82134"/>
                  <a:pt x="2564343" y="183452"/>
                </a:cubicBezTo>
                <a:lnTo>
                  <a:pt x="2564343" y="917236"/>
                </a:lnTo>
                <a:cubicBezTo>
                  <a:pt x="2564343" y="1018554"/>
                  <a:pt x="2482209" y="1100688"/>
                  <a:pt x="2380891" y="1100688"/>
                </a:cubicBezTo>
                <a:lnTo>
                  <a:pt x="183452" y="1100688"/>
                </a:lnTo>
                <a:cubicBezTo>
                  <a:pt x="82134" y="1100688"/>
                  <a:pt x="0" y="1018554"/>
                  <a:pt x="0" y="917236"/>
                </a:cubicBezTo>
                <a:lnTo>
                  <a:pt x="0" y="1834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01" tIns="105166" rIns="156601" bIns="1051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latin typeface="Arial Black" panose="020B0A04020102020204" pitchFamily="34" charset="0"/>
              </a:rPr>
              <a:t>Ciências Humanas</a:t>
            </a:r>
            <a:endParaRPr lang="pt-BR" sz="2000" kern="1200" dirty="0">
              <a:latin typeface="Arial Black" panose="020B0A04020102020204" pitchFamily="34" charset="0"/>
            </a:endParaRPr>
          </a:p>
        </p:txBody>
      </p:sp>
      <p:sp>
        <p:nvSpPr>
          <p:cNvPr id="53" name="Forma Livre 52"/>
          <p:cNvSpPr/>
          <p:nvPr/>
        </p:nvSpPr>
        <p:spPr>
          <a:xfrm>
            <a:off x="10061656" y="1902800"/>
            <a:ext cx="1982562" cy="1460843"/>
          </a:xfrm>
          <a:custGeom>
            <a:avLst/>
            <a:gdLst>
              <a:gd name="connsiteX0" fmla="*/ 0 w 2564343"/>
              <a:gd name="connsiteY0" fmla="*/ 183452 h 1100688"/>
              <a:gd name="connsiteX1" fmla="*/ 183452 w 2564343"/>
              <a:gd name="connsiteY1" fmla="*/ 0 h 1100688"/>
              <a:gd name="connsiteX2" fmla="*/ 2380891 w 2564343"/>
              <a:gd name="connsiteY2" fmla="*/ 0 h 1100688"/>
              <a:gd name="connsiteX3" fmla="*/ 2564343 w 2564343"/>
              <a:gd name="connsiteY3" fmla="*/ 183452 h 1100688"/>
              <a:gd name="connsiteX4" fmla="*/ 2564343 w 2564343"/>
              <a:gd name="connsiteY4" fmla="*/ 917236 h 1100688"/>
              <a:gd name="connsiteX5" fmla="*/ 2380891 w 2564343"/>
              <a:gd name="connsiteY5" fmla="*/ 1100688 h 1100688"/>
              <a:gd name="connsiteX6" fmla="*/ 183452 w 2564343"/>
              <a:gd name="connsiteY6" fmla="*/ 1100688 h 1100688"/>
              <a:gd name="connsiteX7" fmla="*/ 0 w 2564343"/>
              <a:gd name="connsiteY7" fmla="*/ 917236 h 1100688"/>
              <a:gd name="connsiteX8" fmla="*/ 0 w 2564343"/>
              <a:gd name="connsiteY8" fmla="*/ 183452 h 1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100688">
                <a:moveTo>
                  <a:pt x="0" y="183452"/>
                </a:moveTo>
                <a:cubicBezTo>
                  <a:pt x="0" y="82134"/>
                  <a:pt x="82134" y="0"/>
                  <a:pt x="183452" y="0"/>
                </a:cubicBezTo>
                <a:lnTo>
                  <a:pt x="2380891" y="0"/>
                </a:lnTo>
                <a:cubicBezTo>
                  <a:pt x="2482209" y="0"/>
                  <a:pt x="2564343" y="82134"/>
                  <a:pt x="2564343" y="183452"/>
                </a:cubicBezTo>
                <a:lnTo>
                  <a:pt x="2564343" y="917236"/>
                </a:lnTo>
                <a:cubicBezTo>
                  <a:pt x="2564343" y="1018554"/>
                  <a:pt x="2482209" y="1100688"/>
                  <a:pt x="2380891" y="1100688"/>
                </a:cubicBezTo>
                <a:lnTo>
                  <a:pt x="183452" y="1100688"/>
                </a:lnTo>
                <a:cubicBezTo>
                  <a:pt x="82134" y="1100688"/>
                  <a:pt x="0" y="1018554"/>
                  <a:pt x="0" y="917236"/>
                </a:cubicBezTo>
                <a:lnTo>
                  <a:pt x="0" y="1834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01" tIns="105166" rIns="156601" bIns="1051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latin typeface="Arial Black" panose="020B0A04020102020204" pitchFamily="34" charset="0"/>
              </a:rPr>
              <a:t>Ensino Religioso</a:t>
            </a:r>
            <a:endParaRPr lang="pt-BR" sz="2000" kern="1200" dirty="0">
              <a:latin typeface="Arial Black" panose="020B0A04020102020204" pitchFamily="34" charset="0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1217452" y="1944132"/>
            <a:ext cx="2440803" cy="1460843"/>
          </a:xfrm>
          <a:custGeom>
            <a:avLst/>
            <a:gdLst>
              <a:gd name="connsiteX0" fmla="*/ 0 w 2564343"/>
              <a:gd name="connsiteY0" fmla="*/ 183452 h 1100688"/>
              <a:gd name="connsiteX1" fmla="*/ 183452 w 2564343"/>
              <a:gd name="connsiteY1" fmla="*/ 0 h 1100688"/>
              <a:gd name="connsiteX2" fmla="*/ 2380891 w 2564343"/>
              <a:gd name="connsiteY2" fmla="*/ 0 h 1100688"/>
              <a:gd name="connsiteX3" fmla="*/ 2564343 w 2564343"/>
              <a:gd name="connsiteY3" fmla="*/ 183452 h 1100688"/>
              <a:gd name="connsiteX4" fmla="*/ 2564343 w 2564343"/>
              <a:gd name="connsiteY4" fmla="*/ 917236 h 1100688"/>
              <a:gd name="connsiteX5" fmla="*/ 2380891 w 2564343"/>
              <a:gd name="connsiteY5" fmla="*/ 1100688 h 1100688"/>
              <a:gd name="connsiteX6" fmla="*/ 183452 w 2564343"/>
              <a:gd name="connsiteY6" fmla="*/ 1100688 h 1100688"/>
              <a:gd name="connsiteX7" fmla="*/ 0 w 2564343"/>
              <a:gd name="connsiteY7" fmla="*/ 917236 h 1100688"/>
              <a:gd name="connsiteX8" fmla="*/ 0 w 2564343"/>
              <a:gd name="connsiteY8" fmla="*/ 183452 h 1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100688">
                <a:moveTo>
                  <a:pt x="0" y="183452"/>
                </a:moveTo>
                <a:cubicBezTo>
                  <a:pt x="0" y="82134"/>
                  <a:pt x="82134" y="0"/>
                  <a:pt x="183452" y="0"/>
                </a:cubicBezTo>
                <a:lnTo>
                  <a:pt x="2380891" y="0"/>
                </a:lnTo>
                <a:cubicBezTo>
                  <a:pt x="2482209" y="0"/>
                  <a:pt x="2564343" y="82134"/>
                  <a:pt x="2564343" y="183452"/>
                </a:cubicBezTo>
                <a:lnTo>
                  <a:pt x="2564343" y="917236"/>
                </a:lnTo>
                <a:cubicBezTo>
                  <a:pt x="2564343" y="1018554"/>
                  <a:pt x="2482209" y="1100688"/>
                  <a:pt x="2380891" y="1100688"/>
                </a:cubicBezTo>
                <a:lnTo>
                  <a:pt x="183452" y="1100688"/>
                </a:lnTo>
                <a:cubicBezTo>
                  <a:pt x="82134" y="1100688"/>
                  <a:pt x="0" y="1018554"/>
                  <a:pt x="0" y="917236"/>
                </a:cubicBezTo>
                <a:lnTo>
                  <a:pt x="0" y="1834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601" tIns="105166" rIns="156601" bIns="105166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latin typeface="Arial Black" panose="020B0A04020102020204" pitchFamily="34" charset="0"/>
              </a:rPr>
              <a:t>Linguagens</a:t>
            </a:r>
            <a:endParaRPr lang="pt-BR" sz="2000" kern="1200" dirty="0">
              <a:latin typeface="Arial Black" panose="020B0A04020102020204" pitchFamily="34" charset="0"/>
            </a:endParaRPr>
          </a:p>
        </p:txBody>
      </p:sp>
      <p:sp>
        <p:nvSpPr>
          <p:cNvPr id="57" name="Forma Livre 56"/>
          <p:cNvSpPr/>
          <p:nvPr/>
        </p:nvSpPr>
        <p:spPr>
          <a:xfrm>
            <a:off x="1217452" y="3535992"/>
            <a:ext cx="244080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Língua Portuguesa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Forma Livre 60"/>
          <p:cNvSpPr/>
          <p:nvPr/>
        </p:nvSpPr>
        <p:spPr>
          <a:xfrm>
            <a:off x="1217452" y="4363655"/>
            <a:ext cx="244080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Arte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Forma Livre 61"/>
          <p:cNvSpPr/>
          <p:nvPr/>
        </p:nvSpPr>
        <p:spPr>
          <a:xfrm>
            <a:off x="1217452" y="5191318"/>
            <a:ext cx="244080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Educação Física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Forma Livre 62"/>
          <p:cNvSpPr/>
          <p:nvPr/>
        </p:nvSpPr>
        <p:spPr>
          <a:xfrm>
            <a:off x="1217452" y="6015363"/>
            <a:ext cx="244080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Língua Inglesa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Forma Livre 63"/>
          <p:cNvSpPr/>
          <p:nvPr/>
        </p:nvSpPr>
        <p:spPr>
          <a:xfrm>
            <a:off x="3754742" y="3535101"/>
            <a:ext cx="2052329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Matemática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5" name="Forma Livre 64"/>
          <p:cNvSpPr/>
          <p:nvPr/>
        </p:nvSpPr>
        <p:spPr>
          <a:xfrm>
            <a:off x="5903558" y="3530480"/>
            <a:ext cx="198256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Ci</a:t>
            </a:r>
            <a:r>
              <a:rPr 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ências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6" name="Forma Livre 65"/>
          <p:cNvSpPr/>
          <p:nvPr/>
        </p:nvSpPr>
        <p:spPr>
          <a:xfrm>
            <a:off x="7982607" y="3519237"/>
            <a:ext cx="198256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Geografia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Forma Livre 66"/>
          <p:cNvSpPr/>
          <p:nvPr/>
        </p:nvSpPr>
        <p:spPr>
          <a:xfrm>
            <a:off x="7982606" y="4336988"/>
            <a:ext cx="198256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História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Forma Livre 67"/>
          <p:cNvSpPr/>
          <p:nvPr/>
        </p:nvSpPr>
        <p:spPr>
          <a:xfrm>
            <a:off x="10061656" y="3519237"/>
            <a:ext cx="1982563" cy="696646"/>
          </a:xfrm>
          <a:custGeom>
            <a:avLst/>
            <a:gdLst>
              <a:gd name="connsiteX0" fmla="*/ 0 w 2564343"/>
              <a:gd name="connsiteY0" fmla="*/ 234343 h 1406030"/>
              <a:gd name="connsiteX1" fmla="*/ 234343 w 2564343"/>
              <a:gd name="connsiteY1" fmla="*/ 0 h 1406030"/>
              <a:gd name="connsiteX2" fmla="*/ 2330000 w 2564343"/>
              <a:gd name="connsiteY2" fmla="*/ 0 h 1406030"/>
              <a:gd name="connsiteX3" fmla="*/ 2564343 w 2564343"/>
              <a:gd name="connsiteY3" fmla="*/ 234343 h 1406030"/>
              <a:gd name="connsiteX4" fmla="*/ 2564343 w 2564343"/>
              <a:gd name="connsiteY4" fmla="*/ 1171687 h 1406030"/>
              <a:gd name="connsiteX5" fmla="*/ 2330000 w 2564343"/>
              <a:gd name="connsiteY5" fmla="*/ 1406030 h 1406030"/>
              <a:gd name="connsiteX6" fmla="*/ 234343 w 2564343"/>
              <a:gd name="connsiteY6" fmla="*/ 1406030 h 1406030"/>
              <a:gd name="connsiteX7" fmla="*/ 0 w 2564343"/>
              <a:gd name="connsiteY7" fmla="*/ 1171687 h 1406030"/>
              <a:gd name="connsiteX8" fmla="*/ 0 w 2564343"/>
              <a:gd name="connsiteY8" fmla="*/ 234343 h 14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4343" h="1406030">
                <a:moveTo>
                  <a:pt x="0" y="234343"/>
                </a:moveTo>
                <a:cubicBezTo>
                  <a:pt x="0" y="104919"/>
                  <a:pt x="104919" y="0"/>
                  <a:pt x="234343" y="0"/>
                </a:cubicBezTo>
                <a:lnTo>
                  <a:pt x="2330000" y="0"/>
                </a:lnTo>
                <a:cubicBezTo>
                  <a:pt x="2459424" y="0"/>
                  <a:pt x="2564343" y="104919"/>
                  <a:pt x="2564343" y="234343"/>
                </a:cubicBezTo>
                <a:lnTo>
                  <a:pt x="2564343" y="1171687"/>
                </a:lnTo>
                <a:cubicBezTo>
                  <a:pt x="2564343" y="1301111"/>
                  <a:pt x="2459424" y="1406030"/>
                  <a:pt x="2330000" y="1406030"/>
                </a:cubicBezTo>
                <a:lnTo>
                  <a:pt x="234343" y="1406030"/>
                </a:lnTo>
                <a:cubicBezTo>
                  <a:pt x="104919" y="1406030"/>
                  <a:pt x="0" y="1301111"/>
                  <a:pt x="0" y="1171687"/>
                </a:cubicBezTo>
                <a:lnTo>
                  <a:pt x="0" y="23434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507" tIns="120072" rIns="171507" bIns="12007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Ensino Religioso</a:t>
            </a:r>
            <a:endParaRPr lang="pt-BR" sz="20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9" name="Agrupar 68"/>
          <p:cNvGrpSpPr/>
          <p:nvPr/>
        </p:nvGrpSpPr>
        <p:grpSpPr>
          <a:xfrm flipH="1">
            <a:off x="1108359" y="5124949"/>
            <a:ext cx="10797314" cy="855068"/>
            <a:chOff x="-2239635" y="5417810"/>
            <a:chExt cx="6484935" cy="668812"/>
          </a:xfrm>
        </p:grpSpPr>
        <p:sp>
          <p:nvSpPr>
            <p:cNvPr id="70" name="Retângulo 69"/>
            <p:cNvSpPr/>
            <p:nvPr/>
          </p:nvSpPr>
          <p:spPr>
            <a:xfrm>
              <a:off x="2614356" y="5417810"/>
              <a:ext cx="1630944" cy="66881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 Black" panose="020B0A04020102020204" pitchFamily="34" charset="0"/>
              </a:endParaRPr>
            </a:p>
          </p:txBody>
        </p:sp>
        <p:cxnSp>
          <p:nvCxnSpPr>
            <p:cNvPr id="71" name="Conector de Seta Reta 70"/>
            <p:cNvCxnSpPr>
              <a:endCxn id="70" idx="1"/>
            </p:cNvCxnSpPr>
            <p:nvPr/>
          </p:nvCxnSpPr>
          <p:spPr>
            <a:xfrm>
              <a:off x="-2239635" y="5745727"/>
              <a:ext cx="4853991" cy="6489"/>
            </a:xfrm>
            <a:prstGeom prst="straightConnector1">
              <a:avLst/>
            </a:prstGeom>
            <a:ln w="5080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Google Shape;102;p2"/>
          <p:cNvSpPr/>
          <p:nvPr/>
        </p:nvSpPr>
        <p:spPr>
          <a:xfrm>
            <a:off x="1" y="0"/>
            <a:ext cx="893221" cy="6858000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EDUCAÇÃO FÍSICA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10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CONTEXTUALIZAÇÃO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0BB649BD-DFC3-4623-B1DB-AA4B27A73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170953"/>
              </p:ext>
            </p:extLst>
          </p:nvPr>
        </p:nvGraphicFramePr>
        <p:xfrm>
          <a:off x="4044192" y="962807"/>
          <a:ext cx="4889445" cy="571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0BB649BD-DFC3-4623-B1DB-AA4B27A73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431932"/>
              </p:ext>
            </p:extLst>
          </p:nvPr>
        </p:nvGraphicFramePr>
        <p:xfrm>
          <a:off x="9421132" y="1420391"/>
          <a:ext cx="2378923" cy="483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12"/>
          <a:srcRect l="30434" t="1884" r="30691" b="1917"/>
          <a:stretch/>
        </p:blipFill>
        <p:spPr>
          <a:xfrm>
            <a:off x="224704" y="1357668"/>
            <a:ext cx="3566046" cy="49637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Agrupar 19"/>
          <p:cNvGrpSpPr/>
          <p:nvPr/>
        </p:nvGrpSpPr>
        <p:grpSpPr>
          <a:xfrm>
            <a:off x="5396993" y="3188402"/>
            <a:ext cx="3860800" cy="3195781"/>
            <a:chOff x="5467927" y="3417455"/>
            <a:chExt cx="3860800" cy="3195781"/>
          </a:xfrm>
        </p:grpSpPr>
        <p:sp>
          <p:nvSpPr>
            <p:cNvPr id="21" name="Retângulo 20"/>
            <p:cNvSpPr/>
            <p:nvPr/>
          </p:nvSpPr>
          <p:spPr>
            <a:xfrm>
              <a:off x="5467927" y="3417455"/>
              <a:ext cx="3860800" cy="130232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de Seta Reta 21"/>
            <p:cNvCxnSpPr>
              <a:endCxn id="21" idx="2"/>
            </p:cNvCxnSpPr>
            <p:nvPr/>
          </p:nvCxnSpPr>
          <p:spPr>
            <a:xfrm flipV="1">
              <a:off x="7398327" y="4719782"/>
              <a:ext cx="0" cy="189345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0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EDUCAÇÃO FÍSICA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784314" y="2184345"/>
            <a:ext cx="5892800" cy="40981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 COMO SÃO ORGANIZADOS OS CONHECIMENTOS NA EDUCAÇÃO FÍSICA?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688535" y="1110333"/>
            <a:ext cx="4493065" cy="5636399"/>
            <a:chOff x="688535" y="1110333"/>
            <a:chExt cx="4493065" cy="5636399"/>
          </a:xfrm>
        </p:grpSpPr>
        <p:pic>
          <p:nvPicPr>
            <p:cNvPr id="1028" name="Picture 4" descr="Vetor grátis conceito de pensamento plan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6" t="18027" r="9667"/>
            <a:stretch/>
          </p:blipFill>
          <p:spPr bwMode="auto">
            <a:xfrm>
              <a:off x="688535" y="1110333"/>
              <a:ext cx="4493065" cy="5355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688535" y="6500511"/>
              <a:ext cx="44930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00" dirty="0" smtClean="0">
                  <a:latin typeface="Arial Black" panose="020B0A04020102020204" pitchFamily="34" charset="0"/>
                  <a:ea typeface="Tahoma" panose="020B0604030504040204" pitchFamily="34" charset="0"/>
                  <a:cs typeface="Times New Roman" panose="02020603050405020304" pitchFamily="18" charset="0"/>
                  <a:hlinkClick r:id="rId3"/>
                </a:rPr>
                <a:t>www.freepik.com</a:t>
              </a:r>
              <a:r>
                <a:rPr lang="pt-BR" sz="1000" dirty="0" smtClean="0">
                  <a:latin typeface="Arial Black" panose="020B0A0402010202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pt-BR" sz="1000" dirty="0"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3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Diagrama 47"/>
          <p:cNvGraphicFramePr/>
          <p:nvPr>
            <p:extLst>
              <p:ext uri="{D42A27DB-BD31-4B8C-83A1-F6EECF244321}">
                <p14:modId xmlns:p14="http://schemas.microsoft.com/office/powerpoint/2010/main" val="969544249"/>
              </p:ext>
            </p:extLst>
          </p:nvPr>
        </p:nvGraphicFramePr>
        <p:xfrm>
          <a:off x="6001181" y="1346291"/>
          <a:ext cx="5991897" cy="54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ângulo 8"/>
          <p:cNvSpPr/>
          <p:nvPr/>
        </p:nvSpPr>
        <p:spPr>
          <a:xfrm>
            <a:off x="1129169" y="84295"/>
            <a:ext cx="4527546" cy="109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6 </a:t>
            </a:r>
          </a:p>
          <a:p>
            <a:pPr algn="ctr"/>
            <a:r>
              <a:rPr lang="pt-BR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UNIDADES TEMÁTICAS</a:t>
            </a:r>
            <a:endParaRPr lang="pt-BR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136077" y="1346291"/>
          <a:ext cx="4520638" cy="54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" name="Google Shape;102;p2"/>
          <p:cNvSpPr/>
          <p:nvPr/>
        </p:nvSpPr>
        <p:spPr>
          <a:xfrm>
            <a:off x="1" y="0"/>
            <a:ext cx="893221" cy="6858000"/>
          </a:xfrm>
          <a:prstGeom prst="rect">
            <a:avLst/>
          </a:prstGeom>
          <a:solidFill>
            <a:srgbClr val="0DE32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36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EDUCAÇÃO FÍSICA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001181" y="84295"/>
            <a:ext cx="6068899" cy="109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42</a:t>
            </a:r>
          </a:p>
          <a:p>
            <a:pPr algn="ctr"/>
            <a:r>
              <a:rPr lang="pt-BR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OBJETOS DE CONHECIMENTO</a:t>
            </a:r>
            <a:endParaRPr lang="pt-BR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9" grpId="0" animBg="1"/>
      <p:bldGraphic spid="3" grpId="0">
        <p:bldAsOne/>
      </p:bldGraphic>
      <p:bldP spid="3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667</Words>
  <Application>Microsoft Office PowerPoint</Application>
  <PresentationFormat>Widescreen</PresentationFormat>
  <Paragraphs>188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ANALICE</cp:lastModifiedBy>
  <cp:revision>56</cp:revision>
  <dcterms:created xsi:type="dcterms:W3CDTF">2023-02-27T14:47:46Z</dcterms:created>
  <dcterms:modified xsi:type="dcterms:W3CDTF">2023-03-09T20:09:04Z</dcterms:modified>
</cp:coreProperties>
</file>